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25"/>
  </p:notesMasterIdLst>
  <p:handoutMasterIdLst>
    <p:handoutMasterId r:id="rId26"/>
  </p:handoutMasterIdLst>
  <p:sldIdLst>
    <p:sldId id="258" r:id="rId2"/>
    <p:sldId id="351" r:id="rId3"/>
    <p:sldId id="352" r:id="rId4"/>
    <p:sldId id="374" r:id="rId5"/>
    <p:sldId id="354" r:id="rId6"/>
    <p:sldId id="355" r:id="rId7"/>
    <p:sldId id="356" r:id="rId8"/>
    <p:sldId id="370" r:id="rId9"/>
    <p:sldId id="371" r:id="rId10"/>
    <p:sldId id="369" r:id="rId11"/>
    <p:sldId id="375" r:id="rId12"/>
    <p:sldId id="376" r:id="rId13"/>
    <p:sldId id="377" r:id="rId14"/>
    <p:sldId id="357" r:id="rId15"/>
    <p:sldId id="366" r:id="rId16"/>
    <p:sldId id="367" r:id="rId17"/>
    <p:sldId id="358" r:id="rId18"/>
    <p:sldId id="359" r:id="rId19"/>
    <p:sldId id="360" r:id="rId20"/>
    <p:sldId id="362" r:id="rId21"/>
    <p:sldId id="364" r:id="rId22"/>
    <p:sldId id="365" r:id="rId23"/>
    <p:sldId id="35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aLeqDFKgZwk1l0n0jOvSw==" hashData="CODqVty2+RXGmnwWonobNwdmZmBj4HX0xJoIQ2J3qxiIV5Ne8a2ZBmYegK67i2fPY70Twt+wyqb0SkNtqkScG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47" autoAdjust="0"/>
    <p:restoredTop sz="93625" autoAdjust="0"/>
  </p:normalViewPr>
  <p:slideViewPr>
    <p:cSldViewPr snapToGrid="0">
      <p:cViewPr varScale="1">
        <p:scale>
          <a:sx n="68" d="100"/>
          <a:sy n="68" d="100"/>
        </p:scale>
        <p:origin x="840" y="48"/>
      </p:cViewPr>
      <p:guideLst/>
    </p:cSldViewPr>
  </p:slideViewPr>
  <p:notesTextViewPr>
    <p:cViewPr>
      <p:scale>
        <a:sx n="1" d="1"/>
        <a:sy n="1" d="1"/>
      </p:scale>
      <p:origin x="0" y="0"/>
    </p:cViewPr>
  </p:notesTextViewPr>
  <p:notesViewPr>
    <p:cSldViewPr snapToGrid="0">
      <p:cViewPr varScale="1">
        <p:scale>
          <a:sx n="69" d="100"/>
          <a:sy n="69" d="100"/>
        </p:scale>
        <p:origin x="2794"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B438B1-3269-4EB7-8813-A8ECDDBE49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25D5D120-C79E-4EB5-8FCB-EC92763784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E60C5-B781-4B25-8240-938BCB55CFC5}" type="datetimeFigureOut">
              <a:rPr lang="en-CA" smtClean="0"/>
              <a:t>2018-10-08</a:t>
            </a:fld>
            <a:endParaRPr lang="en-CA"/>
          </a:p>
        </p:txBody>
      </p:sp>
      <p:sp>
        <p:nvSpPr>
          <p:cNvPr id="4" name="Footer Placeholder 3">
            <a:extLst>
              <a:ext uri="{FF2B5EF4-FFF2-40B4-BE49-F238E27FC236}">
                <a16:creationId xmlns:a16="http://schemas.microsoft.com/office/drawing/2014/main" id="{75F69C3E-EBB9-4DE1-9434-140F1096A1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96921F70-0543-469A-B5B5-3EC6999C19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33C790-C3C2-4617-BD2B-E75CC0EED29B}" type="slidenum">
              <a:rPr lang="en-CA" smtClean="0"/>
              <a:t>‹#›</a:t>
            </a:fld>
            <a:endParaRPr lang="en-CA"/>
          </a:p>
        </p:txBody>
      </p:sp>
    </p:spTree>
    <p:extLst>
      <p:ext uri="{BB962C8B-B14F-4D97-AF65-F5344CB8AC3E}">
        <p14:creationId xmlns:p14="http://schemas.microsoft.com/office/powerpoint/2010/main" val="387434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8CC8-7B7A-4B7E-8835-FEB0D12566D4}" type="datetimeFigureOut">
              <a:rPr lang="en-CA" smtClean="0"/>
              <a:t>2018-10-08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9549C-E2BC-438C-BA6B-17B6B7E13046}" type="slidenum">
              <a:rPr lang="en-CA" smtClean="0"/>
              <a:t>‹#›</a:t>
            </a:fld>
            <a:endParaRPr lang="en-CA"/>
          </a:p>
        </p:txBody>
      </p:sp>
    </p:spTree>
    <p:extLst>
      <p:ext uri="{BB962C8B-B14F-4D97-AF65-F5344CB8AC3E}">
        <p14:creationId xmlns:p14="http://schemas.microsoft.com/office/powerpoint/2010/main" val="180356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B5B45-4300-4AAE-917A-1356D031E3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173F0A9-0745-4691-87FA-FE02E66A73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B498AB5-9DDB-43B8-8DCF-0F0701CE2133}"/>
              </a:ext>
            </a:extLst>
          </p:cNvPr>
          <p:cNvSpPr>
            <a:spLocks noGrp="1"/>
          </p:cNvSpPr>
          <p:nvPr>
            <p:ph type="dt" sz="half" idx="10"/>
          </p:nvPr>
        </p:nvSpPr>
        <p:spPr/>
        <p:txBody>
          <a:bodyPr/>
          <a:lstStyle/>
          <a:p>
            <a:fld id="{DA127FFF-96FA-4059-B93F-BF188A2014EB}" type="datetime1">
              <a:rPr lang="en-CA" smtClean="0"/>
              <a:t>2018-10-08</a:t>
            </a:fld>
            <a:endParaRPr lang="en-CA"/>
          </a:p>
        </p:txBody>
      </p:sp>
      <p:sp>
        <p:nvSpPr>
          <p:cNvPr id="5" name="Footer Placeholder 4">
            <a:extLst>
              <a:ext uri="{FF2B5EF4-FFF2-40B4-BE49-F238E27FC236}">
                <a16:creationId xmlns:a16="http://schemas.microsoft.com/office/drawing/2014/main" id="{1D9CD47B-26D8-44D5-ACE6-29AFAD4D563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B11A3A1-354F-4494-A62C-1AC532E7D428}"/>
              </a:ext>
            </a:extLst>
          </p:cNvPr>
          <p:cNvSpPr>
            <a:spLocks noGrp="1"/>
          </p:cNvSpPr>
          <p:nvPr>
            <p:ph type="sldNum" sz="quarter" idx="12"/>
          </p:nvPr>
        </p:nvSpPr>
        <p:spPr>
          <a:xfrm>
            <a:off x="4115900" y="6467500"/>
            <a:ext cx="2743200" cy="365125"/>
          </a:xfrm>
        </p:spPr>
        <p:txBody>
          <a:bodyPr/>
          <a:lstStyle/>
          <a:p>
            <a:fld id="{82440442-AF15-4423-B08D-C3CAA00C9796}" type="slidenum">
              <a:rPr lang="en-CA" smtClean="0"/>
              <a:pPr/>
              <a:t>‹#›</a:t>
            </a:fld>
            <a:endParaRPr lang="en-CA"/>
          </a:p>
        </p:txBody>
      </p:sp>
      <p:sp>
        <p:nvSpPr>
          <p:cNvPr id="7" name="TextBox 6">
            <a:extLst>
              <a:ext uri="{FF2B5EF4-FFF2-40B4-BE49-F238E27FC236}">
                <a16:creationId xmlns:a16="http://schemas.microsoft.com/office/drawing/2014/main" id="{79575EAF-3DF8-4E83-A449-FB00B4F92C02}"/>
              </a:ext>
            </a:extLst>
          </p:cNvPr>
          <p:cNvSpPr txBox="1"/>
          <p:nvPr userDrawn="1"/>
        </p:nvSpPr>
        <p:spPr>
          <a:xfrm rot="18760850">
            <a:off x="-141710" y="1071848"/>
            <a:ext cx="2500236" cy="369332"/>
          </a:xfrm>
          <a:prstGeom prst="rect">
            <a:avLst/>
          </a:prstGeom>
          <a:noFill/>
        </p:spPr>
        <p:txBody>
          <a:bodyPr wrap="none" rtlCol="0">
            <a:spAutoFit/>
          </a:bodyPr>
          <a:lstStyle/>
          <a:p>
            <a:r>
              <a:rPr lang="en-CA" sz="1800" dirty="0">
                <a:solidFill>
                  <a:schemeClr val="bg1">
                    <a:lumMod val="95000"/>
                  </a:schemeClr>
                </a:solidFill>
              </a:rPr>
              <a:t>www.thinkhighlevel.com</a:t>
            </a:r>
          </a:p>
        </p:txBody>
      </p:sp>
      <p:sp>
        <p:nvSpPr>
          <p:cNvPr id="8" name="TextBox 7">
            <a:extLst>
              <a:ext uri="{FF2B5EF4-FFF2-40B4-BE49-F238E27FC236}">
                <a16:creationId xmlns:a16="http://schemas.microsoft.com/office/drawing/2014/main" id="{62E3B36C-316F-4F3E-B3B8-46ADB63A4676}"/>
              </a:ext>
            </a:extLst>
          </p:cNvPr>
          <p:cNvSpPr txBox="1"/>
          <p:nvPr userDrawn="1"/>
        </p:nvSpPr>
        <p:spPr>
          <a:xfrm rot="18760850">
            <a:off x="3029312" y="1071847"/>
            <a:ext cx="2500236" cy="369332"/>
          </a:xfrm>
          <a:prstGeom prst="rect">
            <a:avLst/>
          </a:prstGeom>
          <a:noFill/>
        </p:spPr>
        <p:txBody>
          <a:bodyPr wrap="none" rtlCol="0">
            <a:spAutoFit/>
          </a:bodyPr>
          <a:lstStyle/>
          <a:p>
            <a:r>
              <a:rPr lang="en-CA" sz="1800" dirty="0">
                <a:solidFill>
                  <a:schemeClr val="bg1">
                    <a:lumMod val="95000"/>
                  </a:schemeClr>
                </a:solidFill>
              </a:rPr>
              <a:t>www.thinkhighlevel.com</a:t>
            </a:r>
          </a:p>
        </p:txBody>
      </p:sp>
      <p:sp>
        <p:nvSpPr>
          <p:cNvPr id="9" name="TextBox 8">
            <a:extLst>
              <a:ext uri="{FF2B5EF4-FFF2-40B4-BE49-F238E27FC236}">
                <a16:creationId xmlns:a16="http://schemas.microsoft.com/office/drawing/2014/main" id="{4861B061-0950-4141-8F37-11F615F999B7}"/>
              </a:ext>
            </a:extLst>
          </p:cNvPr>
          <p:cNvSpPr txBox="1"/>
          <p:nvPr userDrawn="1"/>
        </p:nvSpPr>
        <p:spPr>
          <a:xfrm rot="18760850">
            <a:off x="5869747" y="1071845"/>
            <a:ext cx="2500236" cy="369332"/>
          </a:xfrm>
          <a:prstGeom prst="rect">
            <a:avLst/>
          </a:prstGeom>
          <a:noFill/>
        </p:spPr>
        <p:txBody>
          <a:bodyPr wrap="none" rtlCol="0">
            <a:spAutoFit/>
          </a:bodyPr>
          <a:lstStyle/>
          <a:p>
            <a:r>
              <a:rPr lang="en-CA" sz="1800" dirty="0">
                <a:solidFill>
                  <a:schemeClr val="bg1">
                    <a:lumMod val="95000"/>
                  </a:schemeClr>
                </a:solidFill>
              </a:rPr>
              <a:t>www.thinkhighlevel.com</a:t>
            </a:r>
          </a:p>
        </p:txBody>
      </p:sp>
      <p:sp>
        <p:nvSpPr>
          <p:cNvPr id="10" name="TextBox 9">
            <a:extLst>
              <a:ext uri="{FF2B5EF4-FFF2-40B4-BE49-F238E27FC236}">
                <a16:creationId xmlns:a16="http://schemas.microsoft.com/office/drawing/2014/main" id="{CEF4B50B-4E04-4E77-8613-8EEFC32C3D33}"/>
              </a:ext>
            </a:extLst>
          </p:cNvPr>
          <p:cNvSpPr txBox="1"/>
          <p:nvPr userDrawn="1"/>
        </p:nvSpPr>
        <p:spPr>
          <a:xfrm rot="18760850">
            <a:off x="9419676" y="1071844"/>
            <a:ext cx="2500236" cy="369332"/>
          </a:xfrm>
          <a:prstGeom prst="rect">
            <a:avLst/>
          </a:prstGeom>
          <a:noFill/>
        </p:spPr>
        <p:txBody>
          <a:bodyPr wrap="none" rtlCol="0">
            <a:spAutoFit/>
          </a:bodyPr>
          <a:lstStyle/>
          <a:p>
            <a:r>
              <a:rPr lang="en-CA" sz="1800" dirty="0">
                <a:solidFill>
                  <a:schemeClr val="bg1">
                    <a:lumMod val="95000"/>
                  </a:schemeClr>
                </a:solidFill>
              </a:rPr>
              <a:t>www.thinkhighlevel.com</a:t>
            </a:r>
          </a:p>
        </p:txBody>
      </p:sp>
      <p:sp>
        <p:nvSpPr>
          <p:cNvPr id="11" name="TextBox 10">
            <a:extLst>
              <a:ext uri="{FF2B5EF4-FFF2-40B4-BE49-F238E27FC236}">
                <a16:creationId xmlns:a16="http://schemas.microsoft.com/office/drawing/2014/main" id="{5D4C8993-3C0F-4AF6-A89E-60A3DBA58EC4}"/>
              </a:ext>
            </a:extLst>
          </p:cNvPr>
          <p:cNvSpPr txBox="1"/>
          <p:nvPr userDrawn="1"/>
        </p:nvSpPr>
        <p:spPr>
          <a:xfrm rot="18760850">
            <a:off x="-141709" y="5316075"/>
            <a:ext cx="2500236" cy="369332"/>
          </a:xfrm>
          <a:prstGeom prst="rect">
            <a:avLst/>
          </a:prstGeom>
          <a:noFill/>
        </p:spPr>
        <p:txBody>
          <a:bodyPr wrap="none" rtlCol="0">
            <a:spAutoFit/>
          </a:bodyPr>
          <a:lstStyle/>
          <a:p>
            <a:r>
              <a:rPr lang="en-CA" sz="1800" dirty="0">
                <a:solidFill>
                  <a:schemeClr val="bg1">
                    <a:lumMod val="95000"/>
                  </a:schemeClr>
                </a:solidFill>
              </a:rPr>
              <a:t>www.thinkhighlevel.com</a:t>
            </a:r>
          </a:p>
        </p:txBody>
      </p:sp>
      <p:sp>
        <p:nvSpPr>
          <p:cNvPr id="12" name="TextBox 11">
            <a:extLst>
              <a:ext uri="{FF2B5EF4-FFF2-40B4-BE49-F238E27FC236}">
                <a16:creationId xmlns:a16="http://schemas.microsoft.com/office/drawing/2014/main" id="{63981FC6-9E5C-4AE7-AC1D-366F91B27F33}"/>
              </a:ext>
            </a:extLst>
          </p:cNvPr>
          <p:cNvSpPr txBox="1"/>
          <p:nvPr userDrawn="1"/>
        </p:nvSpPr>
        <p:spPr>
          <a:xfrm rot="18760850">
            <a:off x="3029313" y="5316074"/>
            <a:ext cx="2500236" cy="369332"/>
          </a:xfrm>
          <a:prstGeom prst="rect">
            <a:avLst/>
          </a:prstGeom>
          <a:noFill/>
        </p:spPr>
        <p:txBody>
          <a:bodyPr wrap="none" rtlCol="0">
            <a:spAutoFit/>
          </a:bodyPr>
          <a:lstStyle/>
          <a:p>
            <a:r>
              <a:rPr lang="en-CA" sz="1800" dirty="0">
                <a:solidFill>
                  <a:schemeClr val="bg1">
                    <a:lumMod val="95000"/>
                  </a:schemeClr>
                </a:solidFill>
              </a:rPr>
              <a:t>www.thinkhighlevel.com</a:t>
            </a:r>
          </a:p>
        </p:txBody>
      </p:sp>
      <p:sp>
        <p:nvSpPr>
          <p:cNvPr id="13" name="TextBox 12">
            <a:extLst>
              <a:ext uri="{FF2B5EF4-FFF2-40B4-BE49-F238E27FC236}">
                <a16:creationId xmlns:a16="http://schemas.microsoft.com/office/drawing/2014/main" id="{CA1D1F81-2CE1-4F1B-BCC8-78813E71A05A}"/>
              </a:ext>
            </a:extLst>
          </p:cNvPr>
          <p:cNvSpPr txBox="1"/>
          <p:nvPr userDrawn="1"/>
        </p:nvSpPr>
        <p:spPr>
          <a:xfrm rot="18760850">
            <a:off x="5869748" y="5316072"/>
            <a:ext cx="2500236" cy="369332"/>
          </a:xfrm>
          <a:prstGeom prst="rect">
            <a:avLst/>
          </a:prstGeom>
          <a:noFill/>
        </p:spPr>
        <p:txBody>
          <a:bodyPr wrap="none" rtlCol="0">
            <a:spAutoFit/>
          </a:bodyPr>
          <a:lstStyle/>
          <a:p>
            <a:r>
              <a:rPr lang="en-CA" sz="1800" dirty="0">
                <a:solidFill>
                  <a:schemeClr val="bg1">
                    <a:lumMod val="95000"/>
                  </a:schemeClr>
                </a:solidFill>
              </a:rPr>
              <a:t>www.thinkhighlevel.com</a:t>
            </a:r>
          </a:p>
        </p:txBody>
      </p:sp>
      <p:sp>
        <p:nvSpPr>
          <p:cNvPr id="14" name="TextBox 13">
            <a:extLst>
              <a:ext uri="{FF2B5EF4-FFF2-40B4-BE49-F238E27FC236}">
                <a16:creationId xmlns:a16="http://schemas.microsoft.com/office/drawing/2014/main" id="{66E2F9AA-D51A-4EDD-836B-91C6EABF67E3}"/>
              </a:ext>
            </a:extLst>
          </p:cNvPr>
          <p:cNvSpPr txBox="1"/>
          <p:nvPr userDrawn="1"/>
        </p:nvSpPr>
        <p:spPr>
          <a:xfrm rot="18760850">
            <a:off x="9419677" y="5316071"/>
            <a:ext cx="2500236" cy="369332"/>
          </a:xfrm>
          <a:prstGeom prst="rect">
            <a:avLst/>
          </a:prstGeom>
          <a:noFill/>
        </p:spPr>
        <p:txBody>
          <a:bodyPr wrap="none" rtlCol="0">
            <a:spAutoFit/>
          </a:bodyPr>
          <a:lstStyle/>
          <a:p>
            <a:r>
              <a:rPr lang="en-CA" sz="1800" dirty="0">
                <a:solidFill>
                  <a:schemeClr val="bg1">
                    <a:lumMod val="95000"/>
                  </a:schemeClr>
                </a:solidFill>
              </a:rPr>
              <a:t>www.thinkhighlevel.com</a:t>
            </a:r>
          </a:p>
        </p:txBody>
      </p:sp>
      <p:sp>
        <p:nvSpPr>
          <p:cNvPr id="15" name="TextBox 14">
            <a:extLst>
              <a:ext uri="{FF2B5EF4-FFF2-40B4-BE49-F238E27FC236}">
                <a16:creationId xmlns:a16="http://schemas.microsoft.com/office/drawing/2014/main" id="{E8AAFD0A-1752-4D2F-AA8D-A9DBB518F15A}"/>
              </a:ext>
            </a:extLst>
          </p:cNvPr>
          <p:cNvSpPr txBox="1"/>
          <p:nvPr userDrawn="1"/>
        </p:nvSpPr>
        <p:spPr>
          <a:xfrm rot="18760850">
            <a:off x="143488" y="3227669"/>
            <a:ext cx="2500236" cy="369332"/>
          </a:xfrm>
          <a:prstGeom prst="rect">
            <a:avLst/>
          </a:prstGeom>
          <a:noFill/>
        </p:spPr>
        <p:txBody>
          <a:bodyPr wrap="none" rtlCol="0">
            <a:spAutoFit/>
          </a:bodyPr>
          <a:lstStyle/>
          <a:p>
            <a:r>
              <a:rPr lang="en-CA" sz="1800" dirty="0">
                <a:solidFill>
                  <a:schemeClr val="bg1">
                    <a:lumMod val="95000"/>
                  </a:schemeClr>
                </a:solidFill>
              </a:rPr>
              <a:t>www.thinkhighlevel.com</a:t>
            </a:r>
          </a:p>
        </p:txBody>
      </p:sp>
      <p:sp>
        <p:nvSpPr>
          <p:cNvPr id="16" name="TextBox 15">
            <a:extLst>
              <a:ext uri="{FF2B5EF4-FFF2-40B4-BE49-F238E27FC236}">
                <a16:creationId xmlns:a16="http://schemas.microsoft.com/office/drawing/2014/main" id="{ABCFDD3B-CE0E-489B-B604-C88D0246A7E7}"/>
              </a:ext>
            </a:extLst>
          </p:cNvPr>
          <p:cNvSpPr txBox="1"/>
          <p:nvPr userDrawn="1"/>
        </p:nvSpPr>
        <p:spPr>
          <a:xfrm rot="18760850">
            <a:off x="3314510" y="3227668"/>
            <a:ext cx="2500236" cy="369332"/>
          </a:xfrm>
          <a:prstGeom prst="rect">
            <a:avLst/>
          </a:prstGeom>
          <a:noFill/>
        </p:spPr>
        <p:txBody>
          <a:bodyPr wrap="none" rtlCol="0">
            <a:spAutoFit/>
          </a:bodyPr>
          <a:lstStyle/>
          <a:p>
            <a:r>
              <a:rPr lang="en-CA" sz="1800" dirty="0">
                <a:solidFill>
                  <a:schemeClr val="bg1">
                    <a:lumMod val="95000"/>
                  </a:schemeClr>
                </a:solidFill>
              </a:rPr>
              <a:t>www.thinkhighlevel.com</a:t>
            </a:r>
          </a:p>
        </p:txBody>
      </p:sp>
      <p:sp>
        <p:nvSpPr>
          <p:cNvPr id="17" name="TextBox 16">
            <a:extLst>
              <a:ext uri="{FF2B5EF4-FFF2-40B4-BE49-F238E27FC236}">
                <a16:creationId xmlns:a16="http://schemas.microsoft.com/office/drawing/2014/main" id="{12AF2A5B-571A-4238-A59D-50A41C787073}"/>
              </a:ext>
            </a:extLst>
          </p:cNvPr>
          <p:cNvSpPr txBox="1"/>
          <p:nvPr userDrawn="1"/>
        </p:nvSpPr>
        <p:spPr>
          <a:xfrm rot="18760850">
            <a:off x="6154945" y="3227666"/>
            <a:ext cx="2500236" cy="369332"/>
          </a:xfrm>
          <a:prstGeom prst="rect">
            <a:avLst/>
          </a:prstGeom>
          <a:noFill/>
        </p:spPr>
        <p:txBody>
          <a:bodyPr wrap="none" rtlCol="0">
            <a:spAutoFit/>
          </a:bodyPr>
          <a:lstStyle/>
          <a:p>
            <a:r>
              <a:rPr lang="en-CA" sz="1800" dirty="0">
                <a:solidFill>
                  <a:schemeClr val="bg1">
                    <a:lumMod val="95000"/>
                  </a:schemeClr>
                </a:solidFill>
              </a:rPr>
              <a:t>www.thinkhighlevel.com</a:t>
            </a:r>
          </a:p>
        </p:txBody>
      </p:sp>
      <p:sp>
        <p:nvSpPr>
          <p:cNvPr id="18" name="TextBox 17">
            <a:extLst>
              <a:ext uri="{FF2B5EF4-FFF2-40B4-BE49-F238E27FC236}">
                <a16:creationId xmlns:a16="http://schemas.microsoft.com/office/drawing/2014/main" id="{BA7FAEFC-AD00-4776-9E1A-439709551C95}"/>
              </a:ext>
            </a:extLst>
          </p:cNvPr>
          <p:cNvSpPr txBox="1"/>
          <p:nvPr userDrawn="1"/>
        </p:nvSpPr>
        <p:spPr>
          <a:xfrm rot="18760850">
            <a:off x="9704874" y="3227665"/>
            <a:ext cx="2500236" cy="369332"/>
          </a:xfrm>
          <a:prstGeom prst="rect">
            <a:avLst/>
          </a:prstGeom>
          <a:noFill/>
        </p:spPr>
        <p:txBody>
          <a:bodyPr wrap="none" rtlCol="0">
            <a:spAutoFit/>
          </a:bodyPr>
          <a:lstStyle/>
          <a:p>
            <a:r>
              <a:rPr lang="en-CA" sz="1800" dirty="0">
                <a:solidFill>
                  <a:schemeClr val="bg1">
                    <a:lumMod val="95000"/>
                  </a:schemeClr>
                </a:solidFill>
              </a:rPr>
              <a:t>www.thinkhighlevel.com</a:t>
            </a:r>
          </a:p>
        </p:txBody>
      </p:sp>
      <p:sp>
        <p:nvSpPr>
          <p:cNvPr id="19" name="TextBox 18">
            <a:extLst>
              <a:ext uri="{FF2B5EF4-FFF2-40B4-BE49-F238E27FC236}">
                <a16:creationId xmlns:a16="http://schemas.microsoft.com/office/drawing/2014/main" id="{48601969-9D1E-4DBC-BFA9-1D4EA9FCB7FC}"/>
              </a:ext>
            </a:extLst>
          </p:cNvPr>
          <p:cNvSpPr txBox="1"/>
          <p:nvPr userDrawn="1"/>
        </p:nvSpPr>
        <p:spPr>
          <a:xfrm>
            <a:off x="10668000" y="-41609"/>
            <a:ext cx="1545616" cy="253916"/>
          </a:xfrm>
          <a:prstGeom prst="rect">
            <a:avLst/>
          </a:prstGeom>
          <a:noFill/>
        </p:spPr>
        <p:txBody>
          <a:bodyPr wrap="none" rtlCol="0">
            <a:spAutoFit/>
          </a:bodyPr>
          <a:lstStyle/>
          <a:p>
            <a:r>
              <a:rPr lang="en-CA" sz="1050" dirty="0">
                <a:solidFill>
                  <a:schemeClr val="bg1">
                    <a:lumMod val="65000"/>
                  </a:schemeClr>
                </a:solidFill>
              </a:rPr>
              <a:t>www.thinkhighlevel.com</a:t>
            </a:r>
          </a:p>
        </p:txBody>
      </p:sp>
      <p:sp>
        <p:nvSpPr>
          <p:cNvPr id="20" name="TextBox 19">
            <a:extLst>
              <a:ext uri="{FF2B5EF4-FFF2-40B4-BE49-F238E27FC236}">
                <a16:creationId xmlns:a16="http://schemas.microsoft.com/office/drawing/2014/main" id="{9E5D835B-163B-4C02-8566-E0B9D075F25E}"/>
              </a:ext>
            </a:extLst>
          </p:cNvPr>
          <p:cNvSpPr txBox="1"/>
          <p:nvPr userDrawn="1"/>
        </p:nvSpPr>
        <p:spPr>
          <a:xfrm>
            <a:off x="10696281" y="6650063"/>
            <a:ext cx="1545616" cy="253916"/>
          </a:xfrm>
          <a:prstGeom prst="rect">
            <a:avLst/>
          </a:prstGeom>
          <a:noFill/>
        </p:spPr>
        <p:txBody>
          <a:bodyPr wrap="none" rtlCol="0">
            <a:spAutoFit/>
          </a:bodyPr>
          <a:lstStyle/>
          <a:p>
            <a:r>
              <a:rPr lang="en-CA" sz="1050" dirty="0">
                <a:solidFill>
                  <a:schemeClr val="bg1">
                    <a:lumMod val="65000"/>
                  </a:schemeClr>
                </a:solidFill>
              </a:rPr>
              <a:t>www.thinkhighlevel.com</a:t>
            </a:r>
          </a:p>
        </p:txBody>
      </p:sp>
      <p:sp>
        <p:nvSpPr>
          <p:cNvPr id="21" name="TextBox 20">
            <a:extLst>
              <a:ext uri="{FF2B5EF4-FFF2-40B4-BE49-F238E27FC236}">
                <a16:creationId xmlns:a16="http://schemas.microsoft.com/office/drawing/2014/main" id="{DCFB64CB-0D6A-41E3-AB8C-A4A9DE90E4C3}"/>
              </a:ext>
            </a:extLst>
          </p:cNvPr>
          <p:cNvSpPr txBox="1"/>
          <p:nvPr userDrawn="1"/>
        </p:nvSpPr>
        <p:spPr>
          <a:xfrm>
            <a:off x="-40640" y="6642667"/>
            <a:ext cx="1196161" cy="246221"/>
          </a:xfrm>
          <a:prstGeom prst="rect">
            <a:avLst/>
          </a:prstGeom>
          <a:noFill/>
        </p:spPr>
        <p:txBody>
          <a:bodyPr wrap="none" rtlCol="0">
            <a:spAutoFit/>
          </a:bodyPr>
          <a:lstStyle/>
          <a:p>
            <a:r>
              <a:rPr lang="en-CA" sz="1000" dirty="0"/>
              <a:t>By: Gholan Medalla</a:t>
            </a:r>
          </a:p>
        </p:txBody>
      </p:sp>
    </p:spTree>
    <p:extLst>
      <p:ext uri="{BB962C8B-B14F-4D97-AF65-F5344CB8AC3E}">
        <p14:creationId xmlns:p14="http://schemas.microsoft.com/office/powerpoint/2010/main" val="67175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591C-C177-4A24-A3CF-C47150F7DD7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4650DC3-F2B1-4C0D-9C90-BCAD8E6706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2140996-4448-4209-9504-4229B577F1BC}"/>
              </a:ext>
            </a:extLst>
          </p:cNvPr>
          <p:cNvSpPr>
            <a:spLocks noGrp="1"/>
          </p:cNvSpPr>
          <p:nvPr>
            <p:ph type="dt" sz="half" idx="10"/>
          </p:nvPr>
        </p:nvSpPr>
        <p:spPr/>
        <p:txBody>
          <a:bodyPr/>
          <a:lstStyle/>
          <a:p>
            <a:fld id="{A55DA779-8515-4198-9F90-D280DE3A8F83}" type="datetime1">
              <a:rPr lang="en-CA" smtClean="0"/>
              <a:t>2018-10-08</a:t>
            </a:fld>
            <a:endParaRPr lang="en-CA"/>
          </a:p>
        </p:txBody>
      </p:sp>
      <p:sp>
        <p:nvSpPr>
          <p:cNvPr id="5" name="Footer Placeholder 4">
            <a:extLst>
              <a:ext uri="{FF2B5EF4-FFF2-40B4-BE49-F238E27FC236}">
                <a16:creationId xmlns:a16="http://schemas.microsoft.com/office/drawing/2014/main" id="{029F30CD-46EA-48F7-AF54-36F7C7A26A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2406FD0-FE7F-4001-B1ED-07B51EAB8261}"/>
              </a:ext>
            </a:extLst>
          </p:cNvPr>
          <p:cNvSpPr>
            <a:spLocks noGrp="1"/>
          </p:cNvSpPr>
          <p:nvPr>
            <p:ph type="sldNum" sz="quarter" idx="12"/>
          </p:nvPr>
        </p:nvSpPr>
        <p:spPr/>
        <p:txBody>
          <a:bodyPr/>
          <a:lstStyle/>
          <a:p>
            <a:fld id="{82440442-AF15-4423-B08D-C3CAA00C9796}" type="slidenum">
              <a:rPr lang="en-CA" smtClean="0"/>
              <a:t>‹#›</a:t>
            </a:fld>
            <a:endParaRPr lang="en-CA"/>
          </a:p>
        </p:txBody>
      </p:sp>
    </p:spTree>
    <p:extLst>
      <p:ext uri="{BB962C8B-B14F-4D97-AF65-F5344CB8AC3E}">
        <p14:creationId xmlns:p14="http://schemas.microsoft.com/office/powerpoint/2010/main" val="114353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5CAE45-BFF1-48DA-831E-26E4A162AC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9CE84C-8A5D-45DA-A95D-285CC4FA18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0805E6E-E635-45BC-ABEE-4D55227E2802}"/>
              </a:ext>
            </a:extLst>
          </p:cNvPr>
          <p:cNvSpPr>
            <a:spLocks noGrp="1"/>
          </p:cNvSpPr>
          <p:nvPr>
            <p:ph type="dt" sz="half" idx="10"/>
          </p:nvPr>
        </p:nvSpPr>
        <p:spPr/>
        <p:txBody>
          <a:bodyPr/>
          <a:lstStyle/>
          <a:p>
            <a:fld id="{B11E6385-1936-4F49-A37E-3C5866BDA9A2}" type="datetime1">
              <a:rPr lang="en-CA" smtClean="0"/>
              <a:t>2018-10-08</a:t>
            </a:fld>
            <a:endParaRPr lang="en-CA"/>
          </a:p>
        </p:txBody>
      </p:sp>
      <p:sp>
        <p:nvSpPr>
          <p:cNvPr id="5" name="Footer Placeholder 4">
            <a:extLst>
              <a:ext uri="{FF2B5EF4-FFF2-40B4-BE49-F238E27FC236}">
                <a16:creationId xmlns:a16="http://schemas.microsoft.com/office/drawing/2014/main" id="{96C196FF-7CC8-4998-BDAE-C9A662A05D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698A853-3483-4346-8D6A-C34D7F258E7F}"/>
              </a:ext>
            </a:extLst>
          </p:cNvPr>
          <p:cNvSpPr>
            <a:spLocks noGrp="1"/>
          </p:cNvSpPr>
          <p:nvPr>
            <p:ph type="sldNum" sz="quarter" idx="12"/>
          </p:nvPr>
        </p:nvSpPr>
        <p:spPr/>
        <p:txBody>
          <a:bodyPr/>
          <a:lstStyle/>
          <a:p>
            <a:fld id="{82440442-AF15-4423-B08D-C3CAA00C9796}" type="slidenum">
              <a:rPr lang="en-CA" smtClean="0"/>
              <a:t>‹#›</a:t>
            </a:fld>
            <a:endParaRPr lang="en-CA"/>
          </a:p>
        </p:txBody>
      </p:sp>
    </p:spTree>
    <p:extLst>
      <p:ext uri="{BB962C8B-B14F-4D97-AF65-F5344CB8AC3E}">
        <p14:creationId xmlns:p14="http://schemas.microsoft.com/office/powerpoint/2010/main" val="1678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20FB-CBCD-4BE4-B14B-CB104EEC73B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BF260B7-90B7-442F-BB80-8041718E79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BAF0E2B-9EBE-45B4-8627-39CD6645555C}"/>
              </a:ext>
            </a:extLst>
          </p:cNvPr>
          <p:cNvSpPr>
            <a:spLocks noGrp="1"/>
          </p:cNvSpPr>
          <p:nvPr>
            <p:ph type="dt" sz="half" idx="10"/>
          </p:nvPr>
        </p:nvSpPr>
        <p:spPr/>
        <p:txBody>
          <a:bodyPr/>
          <a:lstStyle/>
          <a:p>
            <a:fld id="{06B8A967-A534-4B9C-8EE8-BC95EDD07D76}" type="datetime1">
              <a:rPr lang="en-CA" smtClean="0"/>
              <a:t>2018-10-08</a:t>
            </a:fld>
            <a:endParaRPr lang="en-CA"/>
          </a:p>
        </p:txBody>
      </p:sp>
      <p:sp>
        <p:nvSpPr>
          <p:cNvPr id="5" name="Footer Placeholder 4">
            <a:extLst>
              <a:ext uri="{FF2B5EF4-FFF2-40B4-BE49-F238E27FC236}">
                <a16:creationId xmlns:a16="http://schemas.microsoft.com/office/drawing/2014/main" id="{FC4C8D88-B10D-45D4-A58B-77D5EFCE95C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EF3FCCB-BF8D-4A96-8529-524ED1AC9850}"/>
              </a:ext>
            </a:extLst>
          </p:cNvPr>
          <p:cNvSpPr>
            <a:spLocks noGrp="1"/>
          </p:cNvSpPr>
          <p:nvPr>
            <p:ph type="sldNum" sz="quarter" idx="12"/>
          </p:nvPr>
        </p:nvSpPr>
        <p:spPr/>
        <p:txBody>
          <a:bodyPr/>
          <a:lstStyle/>
          <a:p>
            <a:fld id="{82440442-AF15-4423-B08D-C3CAA00C9796}" type="slidenum">
              <a:rPr lang="en-CA" smtClean="0"/>
              <a:t>‹#›</a:t>
            </a:fld>
            <a:endParaRPr lang="en-CA"/>
          </a:p>
        </p:txBody>
      </p:sp>
    </p:spTree>
    <p:extLst>
      <p:ext uri="{BB962C8B-B14F-4D97-AF65-F5344CB8AC3E}">
        <p14:creationId xmlns:p14="http://schemas.microsoft.com/office/powerpoint/2010/main" val="231242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2341-61B9-4FFF-931F-2AAF1AB82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C0FE8F1-E116-469F-B7AA-FA2D00402C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BB1AFE-4FBC-4BBC-B0C2-F2C4D3647518}"/>
              </a:ext>
            </a:extLst>
          </p:cNvPr>
          <p:cNvSpPr>
            <a:spLocks noGrp="1"/>
          </p:cNvSpPr>
          <p:nvPr>
            <p:ph type="dt" sz="half" idx="10"/>
          </p:nvPr>
        </p:nvSpPr>
        <p:spPr/>
        <p:txBody>
          <a:bodyPr/>
          <a:lstStyle/>
          <a:p>
            <a:fld id="{BC1B9FD7-5818-4CC7-A587-CE627E213CFC}" type="datetime1">
              <a:rPr lang="en-CA" smtClean="0"/>
              <a:t>2018-10-08</a:t>
            </a:fld>
            <a:endParaRPr lang="en-CA"/>
          </a:p>
        </p:txBody>
      </p:sp>
      <p:sp>
        <p:nvSpPr>
          <p:cNvPr id="5" name="Footer Placeholder 4">
            <a:extLst>
              <a:ext uri="{FF2B5EF4-FFF2-40B4-BE49-F238E27FC236}">
                <a16:creationId xmlns:a16="http://schemas.microsoft.com/office/drawing/2014/main" id="{9448D446-585E-4DB9-B69F-37AA2C56022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D4E7937-33F7-45BC-9ED2-CBBAC9B819E2}"/>
              </a:ext>
            </a:extLst>
          </p:cNvPr>
          <p:cNvSpPr>
            <a:spLocks noGrp="1"/>
          </p:cNvSpPr>
          <p:nvPr>
            <p:ph type="sldNum" sz="quarter" idx="12"/>
          </p:nvPr>
        </p:nvSpPr>
        <p:spPr/>
        <p:txBody>
          <a:bodyPr/>
          <a:lstStyle/>
          <a:p>
            <a:fld id="{82440442-AF15-4423-B08D-C3CAA00C9796}" type="slidenum">
              <a:rPr lang="en-CA" smtClean="0"/>
              <a:t>‹#›</a:t>
            </a:fld>
            <a:endParaRPr lang="en-CA"/>
          </a:p>
        </p:txBody>
      </p:sp>
    </p:spTree>
    <p:extLst>
      <p:ext uri="{BB962C8B-B14F-4D97-AF65-F5344CB8AC3E}">
        <p14:creationId xmlns:p14="http://schemas.microsoft.com/office/powerpoint/2010/main" val="2833530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29C1-A27E-443A-836C-13D7A61D58A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740CD4D-1543-4EDD-815E-C4F58B4702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31F73F5-AA77-4807-A33E-47B1921302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D2AE9F6-9D64-495C-B844-6FA3F5814708}"/>
              </a:ext>
            </a:extLst>
          </p:cNvPr>
          <p:cNvSpPr>
            <a:spLocks noGrp="1"/>
          </p:cNvSpPr>
          <p:nvPr>
            <p:ph type="dt" sz="half" idx="10"/>
          </p:nvPr>
        </p:nvSpPr>
        <p:spPr/>
        <p:txBody>
          <a:bodyPr/>
          <a:lstStyle/>
          <a:p>
            <a:fld id="{F84F6ACE-9A93-4F79-97AF-AB6374B52EB4}" type="datetime1">
              <a:rPr lang="en-CA" smtClean="0"/>
              <a:t>2018-10-08</a:t>
            </a:fld>
            <a:endParaRPr lang="en-CA"/>
          </a:p>
        </p:txBody>
      </p:sp>
      <p:sp>
        <p:nvSpPr>
          <p:cNvPr id="6" name="Footer Placeholder 5">
            <a:extLst>
              <a:ext uri="{FF2B5EF4-FFF2-40B4-BE49-F238E27FC236}">
                <a16:creationId xmlns:a16="http://schemas.microsoft.com/office/drawing/2014/main" id="{D0FFFAD9-F398-4417-BA9A-A739A7922A7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564EE8D-FC16-40E6-9E7C-E12A22F4B00D}"/>
              </a:ext>
            </a:extLst>
          </p:cNvPr>
          <p:cNvSpPr>
            <a:spLocks noGrp="1"/>
          </p:cNvSpPr>
          <p:nvPr>
            <p:ph type="sldNum" sz="quarter" idx="12"/>
          </p:nvPr>
        </p:nvSpPr>
        <p:spPr/>
        <p:txBody>
          <a:bodyPr/>
          <a:lstStyle/>
          <a:p>
            <a:fld id="{82440442-AF15-4423-B08D-C3CAA00C9796}" type="slidenum">
              <a:rPr lang="en-CA" smtClean="0"/>
              <a:t>‹#›</a:t>
            </a:fld>
            <a:endParaRPr lang="en-CA"/>
          </a:p>
        </p:txBody>
      </p:sp>
    </p:spTree>
    <p:extLst>
      <p:ext uri="{BB962C8B-B14F-4D97-AF65-F5344CB8AC3E}">
        <p14:creationId xmlns:p14="http://schemas.microsoft.com/office/powerpoint/2010/main" val="2538950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0FA3-303A-4D1C-824A-E2FA0E193D8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BE140EF-CA09-4428-87AA-94D5EC03F2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47F3DE-C894-423A-B554-3A9A2F95DA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44C21C6-7C15-44A0-A1DE-39D1FC73FB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AAD6B8-0DE2-42B5-B9E5-5B4E8356E28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F547D22-3D6C-46A8-9AD2-DDEA0D81DE27}"/>
              </a:ext>
            </a:extLst>
          </p:cNvPr>
          <p:cNvSpPr>
            <a:spLocks noGrp="1"/>
          </p:cNvSpPr>
          <p:nvPr>
            <p:ph type="dt" sz="half" idx="10"/>
          </p:nvPr>
        </p:nvSpPr>
        <p:spPr/>
        <p:txBody>
          <a:bodyPr/>
          <a:lstStyle/>
          <a:p>
            <a:fld id="{78FD1324-B719-451C-9899-6582B0BC56DF}" type="datetime1">
              <a:rPr lang="en-CA" smtClean="0"/>
              <a:t>2018-10-08</a:t>
            </a:fld>
            <a:endParaRPr lang="en-CA"/>
          </a:p>
        </p:txBody>
      </p:sp>
      <p:sp>
        <p:nvSpPr>
          <p:cNvPr id="8" name="Footer Placeholder 7">
            <a:extLst>
              <a:ext uri="{FF2B5EF4-FFF2-40B4-BE49-F238E27FC236}">
                <a16:creationId xmlns:a16="http://schemas.microsoft.com/office/drawing/2014/main" id="{95D6FEAD-37D4-49D6-8FF8-542198D96C3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26023C0-E643-4F7B-A505-941F4BE13D98}"/>
              </a:ext>
            </a:extLst>
          </p:cNvPr>
          <p:cNvSpPr>
            <a:spLocks noGrp="1"/>
          </p:cNvSpPr>
          <p:nvPr>
            <p:ph type="sldNum" sz="quarter" idx="12"/>
          </p:nvPr>
        </p:nvSpPr>
        <p:spPr/>
        <p:txBody>
          <a:bodyPr/>
          <a:lstStyle/>
          <a:p>
            <a:fld id="{82440442-AF15-4423-B08D-C3CAA00C9796}" type="slidenum">
              <a:rPr lang="en-CA" smtClean="0"/>
              <a:t>‹#›</a:t>
            </a:fld>
            <a:endParaRPr lang="en-CA"/>
          </a:p>
        </p:txBody>
      </p:sp>
    </p:spTree>
    <p:extLst>
      <p:ext uri="{BB962C8B-B14F-4D97-AF65-F5344CB8AC3E}">
        <p14:creationId xmlns:p14="http://schemas.microsoft.com/office/powerpoint/2010/main" val="254372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34A5-1FAB-4384-9585-D062705430B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3D4E4E6-EEFF-4A0F-AD39-D581731F3114}"/>
              </a:ext>
            </a:extLst>
          </p:cNvPr>
          <p:cNvSpPr>
            <a:spLocks noGrp="1"/>
          </p:cNvSpPr>
          <p:nvPr>
            <p:ph type="dt" sz="half" idx="10"/>
          </p:nvPr>
        </p:nvSpPr>
        <p:spPr/>
        <p:txBody>
          <a:bodyPr/>
          <a:lstStyle/>
          <a:p>
            <a:fld id="{070BB2FA-F79B-4E2C-810F-6F64B043D8A1}" type="datetime1">
              <a:rPr lang="en-CA" smtClean="0"/>
              <a:t>2018-10-08</a:t>
            </a:fld>
            <a:endParaRPr lang="en-CA"/>
          </a:p>
        </p:txBody>
      </p:sp>
      <p:sp>
        <p:nvSpPr>
          <p:cNvPr id="4" name="Footer Placeholder 3">
            <a:extLst>
              <a:ext uri="{FF2B5EF4-FFF2-40B4-BE49-F238E27FC236}">
                <a16:creationId xmlns:a16="http://schemas.microsoft.com/office/drawing/2014/main" id="{DC7FC5C9-BF1D-4E6F-A3FA-C790C8FBAFA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A3AE031-FDC0-46EF-B0C2-DD69E68554B1}"/>
              </a:ext>
            </a:extLst>
          </p:cNvPr>
          <p:cNvSpPr>
            <a:spLocks noGrp="1"/>
          </p:cNvSpPr>
          <p:nvPr>
            <p:ph type="sldNum" sz="quarter" idx="12"/>
          </p:nvPr>
        </p:nvSpPr>
        <p:spPr/>
        <p:txBody>
          <a:bodyPr/>
          <a:lstStyle/>
          <a:p>
            <a:fld id="{82440442-AF15-4423-B08D-C3CAA00C9796}" type="slidenum">
              <a:rPr lang="en-CA" smtClean="0"/>
              <a:t>‹#›</a:t>
            </a:fld>
            <a:endParaRPr lang="en-CA"/>
          </a:p>
        </p:txBody>
      </p:sp>
    </p:spTree>
    <p:extLst>
      <p:ext uri="{BB962C8B-B14F-4D97-AF65-F5344CB8AC3E}">
        <p14:creationId xmlns:p14="http://schemas.microsoft.com/office/powerpoint/2010/main" val="421011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914A-028E-4FFE-BC31-BDD99FE4469A}"/>
              </a:ext>
            </a:extLst>
          </p:cNvPr>
          <p:cNvSpPr>
            <a:spLocks noGrp="1"/>
          </p:cNvSpPr>
          <p:nvPr>
            <p:ph type="dt" sz="half" idx="10"/>
          </p:nvPr>
        </p:nvSpPr>
        <p:spPr/>
        <p:txBody>
          <a:bodyPr/>
          <a:lstStyle/>
          <a:p>
            <a:fld id="{3C3E6F57-3F4B-4D7B-82AE-59863C1CE75F}" type="datetime1">
              <a:rPr lang="en-CA" smtClean="0"/>
              <a:t>2018-10-08</a:t>
            </a:fld>
            <a:endParaRPr lang="en-CA"/>
          </a:p>
        </p:txBody>
      </p:sp>
      <p:sp>
        <p:nvSpPr>
          <p:cNvPr id="3" name="Footer Placeholder 2">
            <a:extLst>
              <a:ext uri="{FF2B5EF4-FFF2-40B4-BE49-F238E27FC236}">
                <a16:creationId xmlns:a16="http://schemas.microsoft.com/office/drawing/2014/main" id="{3534EF07-5A37-44F0-87C8-F7943EDA77A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2DFE166-30C9-4542-8994-5ADB4847646F}"/>
              </a:ext>
            </a:extLst>
          </p:cNvPr>
          <p:cNvSpPr>
            <a:spLocks noGrp="1"/>
          </p:cNvSpPr>
          <p:nvPr>
            <p:ph type="sldNum" sz="quarter" idx="12"/>
          </p:nvPr>
        </p:nvSpPr>
        <p:spPr/>
        <p:txBody>
          <a:bodyPr/>
          <a:lstStyle/>
          <a:p>
            <a:fld id="{82440442-AF15-4423-B08D-C3CAA00C9796}" type="slidenum">
              <a:rPr lang="en-CA" smtClean="0"/>
              <a:t>‹#›</a:t>
            </a:fld>
            <a:endParaRPr lang="en-CA"/>
          </a:p>
        </p:txBody>
      </p:sp>
    </p:spTree>
    <p:extLst>
      <p:ext uri="{BB962C8B-B14F-4D97-AF65-F5344CB8AC3E}">
        <p14:creationId xmlns:p14="http://schemas.microsoft.com/office/powerpoint/2010/main" val="283278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E25B-871B-4828-93C8-1AAE1D8CB2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2CD27E1-BA52-49F6-993B-691374462F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B44CAA5-E0EE-4917-9491-06441B495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1D36F7-615C-47A3-8347-3474D9E1C107}"/>
              </a:ext>
            </a:extLst>
          </p:cNvPr>
          <p:cNvSpPr>
            <a:spLocks noGrp="1"/>
          </p:cNvSpPr>
          <p:nvPr>
            <p:ph type="dt" sz="half" idx="10"/>
          </p:nvPr>
        </p:nvSpPr>
        <p:spPr/>
        <p:txBody>
          <a:bodyPr/>
          <a:lstStyle/>
          <a:p>
            <a:fld id="{54E26FF7-DE76-4F9A-8385-C80F900BB68F}" type="datetime1">
              <a:rPr lang="en-CA" smtClean="0"/>
              <a:t>2018-10-08</a:t>
            </a:fld>
            <a:endParaRPr lang="en-CA"/>
          </a:p>
        </p:txBody>
      </p:sp>
      <p:sp>
        <p:nvSpPr>
          <p:cNvPr id="6" name="Footer Placeholder 5">
            <a:extLst>
              <a:ext uri="{FF2B5EF4-FFF2-40B4-BE49-F238E27FC236}">
                <a16:creationId xmlns:a16="http://schemas.microsoft.com/office/drawing/2014/main" id="{6AEE9997-4876-4C20-A39E-A6715D3BCA7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7C251CD-682A-4D10-B8EE-10FF486810E5}"/>
              </a:ext>
            </a:extLst>
          </p:cNvPr>
          <p:cNvSpPr>
            <a:spLocks noGrp="1"/>
          </p:cNvSpPr>
          <p:nvPr>
            <p:ph type="sldNum" sz="quarter" idx="12"/>
          </p:nvPr>
        </p:nvSpPr>
        <p:spPr/>
        <p:txBody>
          <a:bodyPr/>
          <a:lstStyle/>
          <a:p>
            <a:fld id="{82440442-AF15-4423-B08D-C3CAA00C9796}" type="slidenum">
              <a:rPr lang="en-CA" smtClean="0"/>
              <a:t>‹#›</a:t>
            </a:fld>
            <a:endParaRPr lang="en-CA"/>
          </a:p>
        </p:txBody>
      </p:sp>
    </p:spTree>
    <p:extLst>
      <p:ext uri="{BB962C8B-B14F-4D97-AF65-F5344CB8AC3E}">
        <p14:creationId xmlns:p14="http://schemas.microsoft.com/office/powerpoint/2010/main" val="115651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7CE0-8A8C-4FF7-B495-C0CD66BC45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4D739F0-A698-4886-9380-78A80695A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0C3B814-988C-4A05-9BAA-DB72C4C42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93DE60-643C-40AC-87EC-5F7CE84A1C56}"/>
              </a:ext>
            </a:extLst>
          </p:cNvPr>
          <p:cNvSpPr>
            <a:spLocks noGrp="1"/>
          </p:cNvSpPr>
          <p:nvPr>
            <p:ph type="dt" sz="half" idx="10"/>
          </p:nvPr>
        </p:nvSpPr>
        <p:spPr/>
        <p:txBody>
          <a:bodyPr/>
          <a:lstStyle/>
          <a:p>
            <a:fld id="{02B7623F-C0AB-440C-BBF9-6E485E61416D}" type="datetime1">
              <a:rPr lang="en-CA" smtClean="0"/>
              <a:t>2018-10-08</a:t>
            </a:fld>
            <a:endParaRPr lang="en-CA"/>
          </a:p>
        </p:txBody>
      </p:sp>
      <p:sp>
        <p:nvSpPr>
          <p:cNvPr id="6" name="Footer Placeholder 5">
            <a:extLst>
              <a:ext uri="{FF2B5EF4-FFF2-40B4-BE49-F238E27FC236}">
                <a16:creationId xmlns:a16="http://schemas.microsoft.com/office/drawing/2014/main" id="{EB139F14-EC1B-4E79-A80C-E4EF5D6F8D9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1F93CC-B71E-41D3-A8C2-5FE9E22AAF34}"/>
              </a:ext>
            </a:extLst>
          </p:cNvPr>
          <p:cNvSpPr>
            <a:spLocks noGrp="1"/>
          </p:cNvSpPr>
          <p:nvPr>
            <p:ph type="sldNum" sz="quarter" idx="12"/>
          </p:nvPr>
        </p:nvSpPr>
        <p:spPr/>
        <p:txBody>
          <a:bodyPr/>
          <a:lstStyle/>
          <a:p>
            <a:fld id="{82440442-AF15-4423-B08D-C3CAA00C9796}" type="slidenum">
              <a:rPr lang="en-CA" smtClean="0"/>
              <a:t>‹#›</a:t>
            </a:fld>
            <a:endParaRPr lang="en-CA"/>
          </a:p>
        </p:txBody>
      </p:sp>
    </p:spTree>
    <p:extLst>
      <p:ext uri="{BB962C8B-B14F-4D97-AF65-F5344CB8AC3E}">
        <p14:creationId xmlns:p14="http://schemas.microsoft.com/office/powerpoint/2010/main" val="407075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D5213-C3FA-4D2E-B9BD-F67690C378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EBC142B-40AF-4E81-88A3-E57D129340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E55ACD3-4AA5-4DBA-8735-237BB83382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DE7BB-8AC4-4178-B812-1A137A322693}" type="datetime1">
              <a:rPr lang="en-CA" smtClean="0"/>
              <a:t>2018-10-08</a:t>
            </a:fld>
            <a:endParaRPr lang="en-CA"/>
          </a:p>
        </p:txBody>
      </p:sp>
      <p:sp>
        <p:nvSpPr>
          <p:cNvPr id="5" name="Footer Placeholder 4">
            <a:extLst>
              <a:ext uri="{FF2B5EF4-FFF2-40B4-BE49-F238E27FC236}">
                <a16:creationId xmlns:a16="http://schemas.microsoft.com/office/drawing/2014/main" id="{8E017243-CBAC-427E-B850-3702B62A3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2D22902-A4AF-4D29-BC72-1828D166BF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40442-AF15-4423-B08D-C3CAA00C9796}" type="slidenum">
              <a:rPr lang="en-CA" smtClean="0"/>
              <a:t>‹#›</a:t>
            </a:fld>
            <a:endParaRPr lang="en-CA"/>
          </a:p>
        </p:txBody>
      </p:sp>
    </p:spTree>
    <p:extLst>
      <p:ext uri="{BB962C8B-B14F-4D97-AF65-F5344CB8AC3E}">
        <p14:creationId xmlns:p14="http://schemas.microsoft.com/office/powerpoint/2010/main" val="25968386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2AF7C9FF-4A7E-4264-B9A3-23503DFF1455}"/>
              </a:ext>
            </a:extLst>
          </p:cNvPr>
          <p:cNvSpPr/>
          <p:nvPr/>
        </p:nvSpPr>
        <p:spPr>
          <a:xfrm>
            <a:off x="8667235" y="4184993"/>
            <a:ext cx="1343819" cy="1314289"/>
          </a:xfrm>
          <a:prstGeom prst="ellipse">
            <a:avLst/>
          </a:prstGeom>
          <a:solidFill>
            <a:schemeClr val="bg1"/>
          </a:solidFill>
          <a:ln w="3175">
            <a:solidFill>
              <a:schemeClr val="accent1">
                <a:lumMod val="7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a:extLst>
              <a:ext uri="{FF2B5EF4-FFF2-40B4-BE49-F238E27FC236}">
                <a16:creationId xmlns:a16="http://schemas.microsoft.com/office/drawing/2014/main" id="{D647E51B-AAB5-4BE5-BF98-FD42888A4DD4}"/>
              </a:ext>
            </a:extLst>
          </p:cNvPr>
          <p:cNvSpPr/>
          <p:nvPr/>
        </p:nvSpPr>
        <p:spPr>
          <a:xfrm>
            <a:off x="5710826" y="4184993"/>
            <a:ext cx="1343819" cy="1314289"/>
          </a:xfrm>
          <a:prstGeom prst="ellipse">
            <a:avLst/>
          </a:prstGeom>
          <a:solidFill>
            <a:schemeClr val="bg1"/>
          </a:solidFill>
          <a:ln w="3175">
            <a:solidFill>
              <a:schemeClr val="accent1">
                <a:lumMod val="7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31">
            <a:extLst>
              <a:ext uri="{FF2B5EF4-FFF2-40B4-BE49-F238E27FC236}">
                <a16:creationId xmlns:a16="http://schemas.microsoft.com/office/drawing/2014/main" id="{47FDB2F3-7A28-4A27-9210-417DA1CFC4BA}"/>
              </a:ext>
            </a:extLst>
          </p:cNvPr>
          <p:cNvSpPr/>
          <p:nvPr/>
        </p:nvSpPr>
        <p:spPr>
          <a:xfrm>
            <a:off x="1747520" y="1980796"/>
            <a:ext cx="9022080" cy="1074639"/>
          </a:xfrm>
          <a:prstGeom prst="rect">
            <a:avLst/>
          </a:prstGeom>
          <a:solidFill>
            <a:schemeClr val="bg1"/>
          </a:solidFill>
          <a:ln w="3175">
            <a:solidFill>
              <a:schemeClr val="bg1">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97BD20F0-9A3F-4F96-945F-8F199A0D2EBD}"/>
              </a:ext>
            </a:extLst>
          </p:cNvPr>
          <p:cNvSpPr txBox="1"/>
          <p:nvPr/>
        </p:nvSpPr>
        <p:spPr>
          <a:xfrm>
            <a:off x="2347974" y="2154012"/>
            <a:ext cx="7887544" cy="707886"/>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4000" b="1" dirty="0">
                <a:solidFill>
                  <a:schemeClr val="accent1"/>
                </a:solidFill>
              </a:rPr>
              <a:t>Project Fails due to Inadequate WBS</a:t>
            </a:r>
          </a:p>
        </p:txBody>
      </p:sp>
      <p:sp>
        <p:nvSpPr>
          <p:cNvPr id="14" name="Oval 13">
            <a:extLst>
              <a:ext uri="{FF2B5EF4-FFF2-40B4-BE49-F238E27FC236}">
                <a16:creationId xmlns:a16="http://schemas.microsoft.com/office/drawing/2014/main" id="{45C61089-D6DB-470C-8971-E0F88A4C2387}"/>
              </a:ext>
            </a:extLst>
          </p:cNvPr>
          <p:cNvSpPr/>
          <p:nvPr/>
        </p:nvSpPr>
        <p:spPr>
          <a:xfrm>
            <a:off x="2667954" y="4184993"/>
            <a:ext cx="1343819" cy="1314289"/>
          </a:xfrm>
          <a:prstGeom prst="ellipse">
            <a:avLst/>
          </a:prstGeom>
          <a:solidFill>
            <a:schemeClr val="bg1"/>
          </a:solidFill>
          <a:ln w="3175">
            <a:solidFill>
              <a:schemeClr val="accent1">
                <a:lumMod val="7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E00D40CA-2546-4381-8AE3-B68BADBB70E9}"/>
              </a:ext>
            </a:extLst>
          </p:cNvPr>
          <p:cNvSpPr txBox="1"/>
          <p:nvPr/>
        </p:nvSpPr>
        <p:spPr>
          <a:xfrm>
            <a:off x="3643568" y="3229204"/>
            <a:ext cx="4923271" cy="369332"/>
          </a:xfrm>
          <a:prstGeom prst="rect">
            <a:avLst/>
          </a:prstGeom>
          <a:noFill/>
        </p:spPr>
        <p:txBody>
          <a:bodyPr wrap="none" rtlCol="0">
            <a:spAutoFit/>
          </a:bodyPr>
          <a:lstStyle/>
          <a:p>
            <a:r>
              <a:rPr lang="en-CA" dirty="0"/>
              <a:t>The solid foundation every stakeholder must know</a:t>
            </a:r>
          </a:p>
        </p:txBody>
      </p:sp>
      <p:pic>
        <p:nvPicPr>
          <p:cNvPr id="2" name="Picture 1">
            <a:extLst>
              <a:ext uri="{FF2B5EF4-FFF2-40B4-BE49-F238E27FC236}">
                <a16:creationId xmlns:a16="http://schemas.microsoft.com/office/drawing/2014/main" id="{C4283281-D74F-4039-8454-9EB8C60B5087}"/>
              </a:ext>
            </a:extLst>
          </p:cNvPr>
          <p:cNvPicPr>
            <a:picLocks noChangeAspect="1"/>
          </p:cNvPicPr>
          <p:nvPr/>
        </p:nvPicPr>
        <p:blipFill>
          <a:blip r:embed="rId2">
            <a:grayscl/>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2604287" y="4375501"/>
            <a:ext cx="1551153" cy="96982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0AA7F097-19E2-4DC7-8C5D-234752D8363C}"/>
              </a:ext>
            </a:extLst>
          </p:cNvPr>
          <p:cNvPicPr>
            <a:picLocks noChangeAspect="1"/>
          </p:cNvPicPr>
          <p:nvPr/>
        </p:nvPicPr>
        <p:blipFill rotWithShape="1">
          <a:blip r:embed="rId4">
            <a:biLevel thresh="75000"/>
          </a:blip>
          <a:srcRect b="12096"/>
          <a:stretch/>
        </p:blipFill>
        <p:spPr>
          <a:xfrm>
            <a:off x="8799328" y="4443440"/>
            <a:ext cx="1059312" cy="797393"/>
          </a:xfrm>
          <a:prstGeom prst="rect">
            <a:avLst/>
          </a:prstGeom>
          <a:effectLst>
            <a:outerShdw blurRad="50800" dist="38100" dir="2700000" algn="tl" rotWithShape="0">
              <a:prstClr val="black">
                <a:alpha val="40000"/>
              </a:prstClr>
            </a:outerShdw>
          </a:effectLst>
        </p:spPr>
      </p:pic>
      <p:pic>
        <p:nvPicPr>
          <p:cNvPr id="13" name="Graphic 12" descr="List">
            <a:extLst>
              <a:ext uri="{FF2B5EF4-FFF2-40B4-BE49-F238E27FC236}">
                <a16:creationId xmlns:a16="http://schemas.microsoft.com/office/drawing/2014/main" id="{11B64E06-79D7-443B-8DDA-90A42F68F04A}"/>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45855" y="4375501"/>
            <a:ext cx="914400" cy="914400"/>
          </a:xfrm>
          <a:prstGeom prst="rect">
            <a:avLst/>
          </a:prstGeo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054120B6-10F8-483C-88FB-518380983221}"/>
              </a:ext>
            </a:extLst>
          </p:cNvPr>
          <p:cNvSpPr>
            <a:spLocks noGrp="1"/>
          </p:cNvSpPr>
          <p:nvPr>
            <p:ph type="sldNum" sz="quarter" idx="12"/>
          </p:nvPr>
        </p:nvSpPr>
        <p:spPr/>
        <p:txBody>
          <a:bodyPr/>
          <a:lstStyle/>
          <a:p>
            <a:fld id="{82440442-AF15-4423-B08D-C3CAA00C9796}" type="slidenum">
              <a:rPr lang="en-CA" smtClean="0"/>
              <a:pPr/>
              <a:t>1</a:t>
            </a:fld>
            <a:endParaRPr lang="en-CA"/>
          </a:p>
        </p:txBody>
      </p:sp>
      <p:sp>
        <p:nvSpPr>
          <p:cNvPr id="12" name="TextBox 11">
            <a:extLst>
              <a:ext uri="{FF2B5EF4-FFF2-40B4-BE49-F238E27FC236}">
                <a16:creationId xmlns:a16="http://schemas.microsoft.com/office/drawing/2014/main" id="{79819C95-04CD-4826-A3F9-A017BC1790C6}"/>
              </a:ext>
            </a:extLst>
          </p:cNvPr>
          <p:cNvSpPr txBox="1"/>
          <p:nvPr/>
        </p:nvSpPr>
        <p:spPr>
          <a:xfrm>
            <a:off x="5005603" y="5798725"/>
            <a:ext cx="2402902" cy="369332"/>
          </a:xfrm>
          <a:prstGeom prst="rect">
            <a:avLst/>
          </a:prstGeom>
          <a:noFill/>
        </p:spPr>
        <p:txBody>
          <a:bodyPr wrap="none" rtlCol="0">
            <a:spAutoFit/>
          </a:bodyPr>
          <a:lstStyle/>
          <a:p>
            <a:r>
              <a:rPr lang="en-CA" dirty="0"/>
              <a:t>PMI – Adelaide Chapter</a:t>
            </a:r>
          </a:p>
        </p:txBody>
      </p:sp>
    </p:spTree>
    <p:extLst>
      <p:ext uri="{BB962C8B-B14F-4D97-AF65-F5344CB8AC3E}">
        <p14:creationId xmlns:p14="http://schemas.microsoft.com/office/powerpoint/2010/main" val="4137356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0CE8F7-AEAE-4840-AB5B-E865E55469EA}"/>
              </a:ext>
            </a:extLst>
          </p:cNvPr>
          <p:cNvSpPr>
            <a:spLocks noGrp="1"/>
          </p:cNvSpPr>
          <p:nvPr>
            <p:ph type="sldNum" sz="quarter" idx="12"/>
          </p:nvPr>
        </p:nvSpPr>
        <p:spPr/>
        <p:txBody>
          <a:bodyPr/>
          <a:lstStyle/>
          <a:p>
            <a:fld id="{82440442-AF15-4423-B08D-C3CAA00C9796}" type="slidenum">
              <a:rPr lang="en-CA" smtClean="0"/>
              <a:t>10</a:t>
            </a:fld>
            <a:endParaRPr lang="en-CA"/>
          </a:p>
        </p:txBody>
      </p:sp>
      <p:pic>
        <p:nvPicPr>
          <p:cNvPr id="5" name="Picture 4">
            <a:extLst>
              <a:ext uri="{FF2B5EF4-FFF2-40B4-BE49-F238E27FC236}">
                <a16:creationId xmlns:a16="http://schemas.microsoft.com/office/drawing/2014/main" id="{E8CFF269-AC18-493B-B02F-F136327F94B4}"/>
              </a:ext>
            </a:extLst>
          </p:cNvPr>
          <p:cNvPicPr>
            <a:picLocks noChangeAspect="1"/>
          </p:cNvPicPr>
          <p:nvPr/>
        </p:nvPicPr>
        <p:blipFill rotWithShape="1">
          <a:blip r:embed="rId2"/>
          <a:srcRect l="1889" t="11559" r="2368" b="6591"/>
          <a:stretch/>
        </p:blipFill>
        <p:spPr>
          <a:xfrm>
            <a:off x="226243" y="266381"/>
            <a:ext cx="11557262" cy="6336317"/>
          </a:xfrm>
          <a:prstGeom prst="rect">
            <a:avLst/>
          </a:prstGeom>
        </p:spPr>
      </p:pic>
      <p:sp>
        <p:nvSpPr>
          <p:cNvPr id="6" name="TextBox 5">
            <a:extLst>
              <a:ext uri="{FF2B5EF4-FFF2-40B4-BE49-F238E27FC236}">
                <a16:creationId xmlns:a16="http://schemas.microsoft.com/office/drawing/2014/main" id="{F317C6EE-4608-4C0E-B00D-5CB0181D2171}"/>
              </a:ext>
            </a:extLst>
          </p:cNvPr>
          <p:cNvSpPr txBox="1"/>
          <p:nvPr/>
        </p:nvSpPr>
        <p:spPr>
          <a:xfrm>
            <a:off x="28231" y="35549"/>
            <a:ext cx="1503938"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Basic WBS</a:t>
            </a:r>
            <a:endParaRPr lang="en-CA" dirty="0">
              <a:solidFill>
                <a:schemeClr val="accent1"/>
              </a:solidFill>
            </a:endParaRPr>
          </a:p>
        </p:txBody>
      </p:sp>
      <p:pic>
        <p:nvPicPr>
          <p:cNvPr id="8" name="Picture 7">
            <a:extLst>
              <a:ext uri="{FF2B5EF4-FFF2-40B4-BE49-F238E27FC236}">
                <a16:creationId xmlns:a16="http://schemas.microsoft.com/office/drawing/2014/main" id="{C46C487E-37B7-46D8-9B8B-91632F50F1BD}"/>
              </a:ext>
            </a:extLst>
          </p:cNvPr>
          <p:cNvPicPr>
            <a:picLocks noChangeAspect="1"/>
          </p:cNvPicPr>
          <p:nvPr/>
        </p:nvPicPr>
        <p:blipFill>
          <a:blip r:embed="rId3"/>
          <a:stretch>
            <a:fillRect/>
          </a:stretch>
        </p:blipFill>
        <p:spPr>
          <a:xfrm>
            <a:off x="9777061" y="6185665"/>
            <a:ext cx="1726425" cy="253886"/>
          </a:xfrm>
          <a:prstGeom prst="rect">
            <a:avLst/>
          </a:prstGeom>
        </p:spPr>
      </p:pic>
      <p:sp>
        <p:nvSpPr>
          <p:cNvPr id="10" name="TextBox 9">
            <a:extLst>
              <a:ext uri="{FF2B5EF4-FFF2-40B4-BE49-F238E27FC236}">
                <a16:creationId xmlns:a16="http://schemas.microsoft.com/office/drawing/2014/main" id="{AA7E1CEC-86AA-4305-9F0B-E0F16808E66C}"/>
              </a:ext>
            </a:extLst>
          </p:cNvPr>
          <p:cNvSpPr txBox="1"/>
          <p:nvPr/>
        </p:nvSpPr>
        <p:spPr>
          <a:xfrm>
            <a:off x="1549345" y="25716"/>
            <a:ext cx="8244892" cy="461665"/>
          </a:xfrm>
          <a:prstGeom prst="rect">
            <a:avLst/>
          </a:prstGeom>
          <a:noFill/>
          <a:effectLst/>
        </p:spPr>
        <p:txBody>
          <a:bodyPr wrap="square" rtlCol="0">
            <a:spAutoFit/>
          </a:bodyPr>
          <a:lstStyle/>
          <a:p>
            <a:r>
              <a:rPr lang="en-CA" sz="2400" dirty="0">
                <a:solidFill>
                  <a:schemeClr val="accent4">
                    <a:lumMod val="75000"/>
                  </a:schemeClr>
                </a:solidFill>
              </a:rPr>
              <a:t>- Exercise 2</a:t>
            </a:r>
            <a:endParaRPr lang="en-CA" sz="1600" dirty="0">
              <a:solidFill>
                <a:schemeClr val="tx1">
                  <a:lumMod val="65000"/>
                  <a:lumOff val="35000"/>
                </a:schemeClr>
              </a:solidFill>
            </a:endParaRPr>
          </a:p>
        </p:txBody>
      </p:sp>
    </p:spTree>
    <p:extLst>
      <p:ext uri="{BB962C8B-B14F-4D97-AF65-F5344CB8AC3E}">
        <p14:creationId xmlns:p14="http://schemas.microsoft.com/office/powerpoint/2010/main" val="8326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7B0B43F8-C9B0-4A98-8BD3-CCC004D3A201}"/>
              </a:ext>
            </a:extLst>
          </p:cNvPr>
          <p:cNvSpPr txBox="1"/>
          <p:nvPr/>
        </p:nvSpPr>
        <p:spPr>
          <a:xfrm>
            <a:off x="28231" y="35549"/>
            <a:ext cx="1503938"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Basic WBS</a:t>
            </a:r>
            <a:endParaRPr lang="en-CA" dirty="0">
              <a:solidFill>
                <a:schemeClr val="accent1"/>
              </a:solidFill>
            </a:endParaRPr>
          </a:p>
        </p:txBody>
      </p:sp>
      <p:sp>
        <p:nvSpPr>
          <p:cNvPr id="66" name="TextBox 65">
            <a:extLst>
              <a:ext uri="{FF2B5EF4-FFF2-40B4-BE49-F238E27FC236}">
                <a16:creationId xmlns:a16="http://schemas.microsoft.com/office/drawing/2014/main" id="{F5BAEE46-926B-4DC9-95F9-48C05BD52782}"/>
              </a:ext>
            </a:extLst>
          </p:cNvPr>
          <p:cNvSpPr txBox="1"/>
          <p:nvPr/>
        </p:nvSpPr>
        <p:spPr>
          <a:xfrm>
            <a:off x="1549345" y="25716"/>
            <a:ext cx="8244892" cy="461665"/>
          </a:xfrm>
          <a:prstGeom prst="rect">
            <a:avLst/>
          </a:prstGeom>
          <a:noFill/>
          <a:effectLst/>
        </p:spPr>
        <p:txBody>
          <a:bodyPr wrap="square" rtlCol="0">
            <a:spAutoFit/>
          </a:bodyPr>
          <a:lstStyle/>
          <a:p>
            <a:r>
              <a:rPr lang="en-CA" sz="2400" dirty="0">
                <a:solidFill>
                  <a:schemeClr val="accent4">
                    <a:lumMod val="75000"/>
                  </a:schemeClr>
                </a:solidFill>
              </a:rPr>
              <a:t>- Exercise 3</a:t>
            </a:r>
            <a:endParaRPr lang="en-CA" sz="1600" dirty="0">
              <a:solidFill>
                <a:schemeClr val="tx1">
                  <a:lumMod val="65000"/>
                  <a:lumOff val="35000"/>
                </a:schemeClr>
              </a:solidFill>
            </a:endParaRPr>
          </a:p>
        </p:txBody>
      </p:sp>
      <p:sp>
        <p:nvSpPr>
          <p:cNvPr id="6" name="Rectangle 5">
            <a:extLst>
              <a:ext uri="{FF2B5EF4-FFF2-40B4-BE49-F238E27FC236}">
                <a16:creationId xmlns:a16="http://schemas.microsoft.com/office/drawing/2014/main" id="{51092F91-9D98-4501-8E99-FE21FC2F7BCD}"/>
              </a:ext>
            </a:extLst>
          </p:cNvPr>
          <p:cNvSpPr/>
          <p:nvPr/>
        </p:nvSpPr>
        <p:spPr>
          <a:xfrm>
            <a:off x="1396500" y="554073"/>
            <a:ext cx="2211404"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DB4AF8C6-0412-43AF-84C8-7F11E3900FED}"/>
              </a:ext>
            </a:extLst>
          </p:cNvPr>
          <p:cNvSpPr/>
          <p:nvPr/>
        </p:nvSpPr>
        <p:spPr>
          <a:xfrm>
            <a:off x="8218057" y="441712"/>
            <a:ext cx="2211404" cy="583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a:extLst>
              <a:ext uri="{FF2B5EF4-FFF2-40B4-BE49-F238E27FC236}">
                <a16:creationId xmlns:a16="http://schemas.microsoft.com/office/drawing/2014/main" id="{A04967DB-3AD1-453E-9467-981626886CAF}"/>
              </a:ext>
            </a:extLst>
          </p:cNvPr>
          <p:cNvSpPr/>
          <p:nvPr/>
        </p:nvSpPr>
        <p:spPr>
          <a:xfrm>
            <a:off x="1638352" y="1015738"/>
            <a:ext cx="438926" cy="81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a:extLst>
              <a:ext uri="{FF2B5EF4-FFF2-40B4-BE49-F238E27FC236}">
                <a16:creationId xmlns:a16="http://schemas.microsoft.com/office/drawing/2014/main" id="{1C8C8CFB-175C-4A86-8D7F-69F11A1DB19A}"/>
              </a:ext>
            </a:extLst>
          </p:cNvPr>
          <p:cNvSpPr/>
          <p:nvPr/>
        </p:nvSpPr>
        <p:spPr>
          <a:xfrm>
            <a:off x="8247873" y="5126593"/>
            <a:ext cx="1870161" cy="81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a:extLst>
              <a:ext uri="{FF2B5EF4-FFF2-40B4-BE49-F238E27FC236}">
                <a16:creationId xmlns:a16="http://schemas.microsoft.com/office/drawing/2014/main" id="{9BF33942-7DF2-4041-8B24-F268DCD92553}"/>
              </a:ext>
            </a:extLst>
          </p:cNvPr>
          <p:cNvSpPr/>
          <p:nvPr/>
        </p:nvSpPr>
        <p:spPr>
          <a:xfrm>
            <a:off x="1178350" y="4622669"/>
            <a:ext cx="1127528" cy="1316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a:extLst>
              <a:ext uri="{FF2B5EF4-FFF2-40B4-BE49-F238E27FC236}">
                <a16:creationId xmlns:a16="http://schemas.microsoft.com/office/drawing/2014/main" id="{49CE8660-604E-4C8D-9719-E086270151AA}"/>
              </a:ext>
            </a:extLst>
          </p:cNvPr>
          <p:cNvSpPr/>
          <p:nvPr/>
        </p:nvSpPr>
        <p:spPr>
          <a:xfrm>
            <a:off x="3404696" y="4468100"/>
            <a:ext cx="1726425" cy="195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a:extLst>
              <a:ext uri="{FF2B5EF4-FFF2-40B4-BE49-F238E27FC236}">
                <a16:creationId xmlns:a16="http://schemas.microsoft.com/office/drawing/2014/main" id="{783A725D-3117-42D1-ABEC-C74E491DE458}"/>
              </a:ext>
            </a:extLst>
          </p:cNvPr>
          <p:cNvSpPr/>
          <p:nvPr/>
        </p:nvSpPr>
        <p:spPr>
          <a:xfrm>
            <a:off x="5046177" y="5126591"/>
            <a:ext cx="1870161" cy="154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a:extLst>
              <a:ext uri="{FF2B5EF4-FFF2-40B4-BE49-F238E27FC236}">
                <a16:creationId xmlns:a16="http://schemas.microsoft.com/office/drawing/2014/main" id="{E16D65F7-D0E3-4E19-84B0-712DFBCA9207}"/>
              </a:ext>
            </a:extLst>
          </p:cNvPr>
          <p:cNvSpPr/>
          <p:nvPr/>
        </p:nvSpPr>
        <p:spPr>
          <a:xfrm>
            <a:off x="5888215" y="1994694"/>
            <a:ext cx="2460655" cy="152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a:extLst>
              <a:ext uri="{FF2B5EF4-FFF2-40B4-BE49-F238E27FC236}">
                <a16:creationId xmlns:a16="http://schemas.microsoft.com/office/drawing/2014/main" id="{98D5CD98-439C-4EB3-A76A-21E286798C36}"/>
              </a:ext>
            </a:extLst>
          </p:cNvPr>
          <p:cNvSpPr/>
          <p:nvPr/>
        </p:nvSpPr>
        <p:spPr>
          <a:xfrm flipH="1">
            <a:off x="3999552" y="1928190"/>
            <a:ext cx="145065" cy="2694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827A17BB-B4E7-450C-BBA5-C5D7EE22ED3F}"/>
              </a:ext>
            </a:extLst>
          </p:cNvPr>
          <p:cNvSpPr/>
          <p:nvPr/>
        </p:nvSpPr>
        <p:spPr>
          <a:xfrm flipH="1">
            <a:off x="1914681" y="5205081"/>
            <a:ext cx="587521" cy="152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a:extLst>
              <a:ext uri="{FF2B5EF4-FFF2-40B4-BE49-F238E27FC236}">
                <a16:creationId xmlns:a16="http://schemas.microsoft.com/office/drawing/2014/main" id="{325885BF-D5E2-4ACB-AA5D-F18391DEA266}"/>
              </a:ext>
            </a:extLst>
          </p:cNvPr>
          <p:cNvSpPr/>
          <p:nvPr/>
        </p:nvSpPr>
        <p:spPr>
          <a:xfrm>
            <a:off x="3208373" y="5553758"/>
            <a:ext cx="138296" cy="220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4FF01281-92F5-476B-BADB-D7D97350D46A}"/>
              </a:ext>
            </a:extLst>
          </p:cNvPr>
          <p:cNvSpPr/>
          <p:nvPr/>
        </p:nvSpPr>
        <p:spPr>
          <a:xfrm>
            <a:off x="8742084" y="6171684"/>
            <a:ext cx="2480231" cy="369332"/>
          </a:xfrm>
          <a:prstGeom prst="rect">
            <a:avLst/>
          </a:prstGeom>
        </p:spPr>
        <p:txBody>
          <a:bodyPr wrap="none">
            <a:spAutoFit/>
          </a:bodyPr>
          <a:lstStyle/>
          <a:p>
            <a:r>
              <a:rPr lang="en-CA" dirty="0"/>
              <a:t>commons.wikimedia.org</a:t>
            </a:r>
          </a:p>
        </p:txBody>
      </p:sp>
      <p:pic>
        <p:nvPicPr>
          <p:cNvPr id="18" name="Picture 17">
            <a:extLst>
              <a:ext uri="{FF2B5EF4-FFF2-40B4-BE49-F238E27FC236}">
                <a16:creationId xmlns:a16="http://schemas.microsoft.com/office/drawing/2014/main" id="{5317B1F3-B1D2-4085-9C28-6B92AAC9C565}"/>
              </a:ext>
            </a:extLst>
          </p:cNvPr>
          <p:cNvPicPr>
            <a:picLocks noChangeAspect="1"/>
          </p:cNvPicPr>
          <p:nvPr/>
        </p:nvPicPr>
        <p:blipFill rotWithShape="1">
          <a:blip r:embed="rId2"/>
          <a:srcRect l="1832" b="26896"/>
          <a:stretch/>
        </p:blipFill>
        <p:spPr>
          <a:xfrm>
            <a:off x="1742114" y="485249"/>
            <a:ext cx="8297970" cy="5526627"/>
          </a:xfrm>
          <a:prstGeom prst="rect">
            <a:avLst/>
          </a:prstGeom>
        </p:spPr>
      </p:pic>
      <p:sp>
        <p:nvSpPr>
          <p:cNvPr id="19" name="Rectangle 18">
            <a:extLst>
              <a:ext uri="{FF2B5EF4-FFF2-40B4-BE49-F238E27FC236}">
                <a16:creationId xmlns:a16="http://schemas.microsoft.com/office/drawing/2014/main" id="{33B37D5D-C7BA-4384-89EA-F1FBDEA7B942}"/>
              </a:ext>
            </a:extLst>
          </p:cNvPr>
          <p:cNvSpPr/>
          <p:nvPr/>
        </p:nvSpPr>
        <p:spPr>
          <a:xfrm>
            <a:off x="4289196" y="3991899"/>
            <a:ext cx="1496902" cy="130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BB0A30F2-5A9F-45B1-B2FF-CB366D2E7681}"/>
              </a:ext>
            </a:extLst>
          </p:cNvPr>
          <p:cNvSpPr/>
          <p:nvPr/>
        </p:nvSpPr>
        <p:spPr>
          <a:xfrm>
            <a:off x="5604270" y="2953306"/>
            <a:ext cx="391773" cy="3287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391269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8B88F-B65E-4DFF-8E54-53FEDA18DB7D}"/>
              </a:ext>
            </a:extLst>
          </p:cNvPr>
          <p:cNvPicPr>
            <a:picLocks noChangeAspect="1"/>
          </p:cNvPicPr>
          <p:nvPr/>
        </p:nvPicPr>
        <p:blipFill rotWithShape="1">
          <a:blip r:embed="rId2"/>
          <a:srcRect l="2200"/>
          <a:stretch/>
        </p:blipFill>
        <p:spPr>
          <a:xfrm>
            <a:off x="2629943" y="1025677"/>
            <a:ext cx="8371137" cy="5349636"/>
          </a:xfrm>
          <a:prstGeom prst="rect">
            <a:avLst/>
          </a:prstGeom>
        </p:spPr>
      </p:pic>
      <p:sp>
        <p:nvSpPr>
          <p:cNvPr id="6" name="Rectangle 5">
            <a:extLst>
              <a:ext uri="{FF2B5EF4-FFF2-40B4-BE49-F238E27FC236}">
                <a16:creationId xmlns:a16="http://schemas.microsoft.com/office/drawing/2014/main" id="{51092F91-9D98-4501-8E99-FE21FC2F7BCD}"/>
              </a:ext>
            </a:extLst>
          </p:cNvPr>
          <p:cNvSpPr/>
          <p:nvPr/>
        </p:nvSpPr>
        <p:spPr>
          <a:xfrm>
            <a:off x="1396500" y="347601"/>
            <a:ext cx="2211404"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DB4AF8C6-0412-43AF-84C8-7F11E3900FED}"/>
              </a:ext>
            </a:extLst>
          </p:cNvPr>
          <p:cNvSpPr/>
          <p:nvPr/>
        </p:nvSpPr>
        <p:spPr>
          <a:xfrm>
            <a:off x="8218057" y="441712"/>
            <a:ext cx="2211404" cy="583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a:extLst>
              <a:ext uri="{FF2B5EF4-FFF2-40B4-BE49-F238E27FC236}">
                <a16:creationId xmlns:a16="http://schemas.microsoft.com/office/drawing/2014/main" id="{A04967DB-3AD1-453E-9467-981626886CAF}"/>
              </a:ext>
            </a:extLst>
          </p:cNvPr>
          <p:cNvSpPr/>
          <p:nvPr/>
        </p:nvSpPr>
        <p:spPr>
          <a:xfrm>
            <a:off x="1638352" y="809266"/>
            <a:ext cx="438926" cy="81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827A17BB-B4E7-450C-BBA5-C5D7EE22ED3F}"/>
              </a:ext>
            </a:extLst>
          </p:cNvPr>
          <p:cNvSpPr/>
          <p:nvPr/>
        </p:nvSpPr>
        <p:spPr>
          <a:xfrm flipH="1">
            <a:off x="1914681" y="5205081"/>
            <a:ext cx="587521" cy="152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a:extLst>
              <a:ext uri="{FF2B5EF4-FFF2-40B4-BE49-F238E27FC236}">
                <a16:creationId xmlns:a16="http://schemas.microsoft.com/office/drawing/2014/main" id="{5317B1F3-B1D2-4085-9C28-6B92AAC9C565}"/>
              </a:ext>
            </a:extLst>
          </p:cNvPr>
          <p:cNvPicPr>
            <a:picLocks noChangeAspect="1"/>
          </p:cNvPicPr>
          <p:nvPr/>
        </p:nvPicPr>
        <p:blipFill rotWithShape="1">
          <a:blip r:embed="rId3"/>
          <a:srcRect l="1832" t="16124" b="26896"/>
          <a:stretch/>
        </p:blipFill>
        <p:spPr>
          <a:xfrm>
            <a:off x="438781" y="300403"/>
            <a:ext cx="3829127" cy="1987769"/>
          </a:xfrm>
          <a:prstGeom prst="rect">
            <a:avLst/>
          </a:prstGeom>
        </p:spPr>
      </p:pic>
      <p:sp>
        <p:nvSpPr>
          <p:cNvPr id="19" name="Rectangle 18">
            <a:extLst>
              <a:ext uri="{FF2B5EF4-FFF2-40B4-BE49-F238E27FC236}">
                <a16:creationId xmlns:a16="http://schemas.microsoft.com/office/drawing/2014/main" id="{33B37D5D-C7BA-4384-89EA-F1FBDEA7B942}"/>
              </a:ext>
            </a:extLst>
          </p:cNvPr>
          <p:cNvSpPr/>
          <p:nvPr/>
        </p:nvSpPr>
        <p:spPr>
          <a:xfrm>
            <a:off x="1582349" y="1371876"/>
            <a:ext cx="664663" cy="702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BB0A30F2-5A9F-45B1-B2FF-CB366D2E7681}"/>
              </a:ext>
            </a:extLst>
          </p:cNvPr>
          <p:cNvSpPr/>
          <p:nvPr/>
        </p:nvSpPr>
        <p:spPr>
          <a:xfrm>
            <a:off x="2077278" y="868925"/>
            <a:ext cx="301967" cy="146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TextBox 51">
            <a:extLst>
              <a:ext uri="{FF2B5EF4-FFF2-40B4-BE49-F238E27FC236}">
                <a16:creationId xmlns:a16="http://schemas.microsoft.com/office/drawing/2014/main" id="{7B0B43F8-C9B0-4A98-8BD3-CCC004D3A201}"/>
              </a:ext>
            </a:extLst>
          </p:cNvPr>
          <p:cNvSpPr txBox="1"/>
          <p:nvPr/>
        </p:nvSpPr>
        <p:spPr>
          <a:xfrm>
            <a:off x="28231" y="35549"/>
            <a:ext cx="1503938"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Basic WBS</a:t>
            </a:r>
            <a:endParaRPr lang="en-CA" dirty="0">
              <a:solidFill>
                <a:schemeClr val="accent1"/>
              </a:solidFill>
            </a:endParaRPr>
          </a:p>
        </p:txBody>
      </p:sp>
      <p:sp>
        <p:nvSpPr>
          <p:cNvPr id="66" name="TextBox 65">
            <a:extLst>
              <a:ext uri="{FF2B5EF4-FFF2-40B4-BE49-F238E27FC236}">
                <a16:creationId xmlns:a16="http://schemas.microsoft.com/office/drawing/2014/main" id="{F5BAEE46-926B-4DC9-95F9-48C05BD52782}"/>
              </a:ext>
            </a:extLst>
          </p:cNvPr>
          <p:cNvSpPr txBox="1"/>
          <p:nvPr/>
        </p:nvSpPr>
        <p:spPr>
          <a:xfrm>
            <a:off x="1549345" y="25716"/>
            <a:ext cx="8244892" cy="461665"/>
          </a:xfrm>
          <a:prstGeom prst="rect">
            <a:avLst/>
          </a:prstGeom>
          <a:noFill/>
          <a:effectLst/>
        </p:spPr>
        <p:txBody>
          <a:bodyPr wrap="square" rtlCol="0">
            <a:spAutoFit/>
          </a:bodyPr>
          <a:lstStyle/>
          <a:p>
            <a:r>
              <a:rPr lang="en-CA" sz="2400" dirty="0">
                <a:solidFill>
                  <a:schemeClr val="accent4">
                    <a:lumMod val="75000"/>
                  </a:schemeClr>
                </a:solidFill>
              </a:rPr>
              <a:t>- Exercise 3</a:t>
            </a:r>
            <a:endParaRPr lang="en-CA" sz="1600" dirty="0">
              <a:solidFill>
                <a:schemeClr val="tx1">
                  <a:lumMod val="65000"/>
                  <a:lumOff val="35000"/>
                </a:schemeClr>
              </a:solidFill>
            </a:endParaRPr>
          </a:p>
        </p:txBody>
      </p:sp>
      <p:sp>
        <p:nvSpPr>
          <p:cNvPr id="2" name="Rectangle 1">
            <a:extLst>
              <a:ext uri="{FF2B5EF4-FFF2-40B4-BE49-F238E27FC236}">
                <a16:creationId xmlns:a16="http://schemas.microsoft.com/office/drawing/2014/main" id="{53CC0CF3-9F43-43F3-A3E5-B42F56A21F72}"/>
              </a:ext>
            </a:extLst>
          </p:cNvPr>
          <p:cNvSpPr/>
          <p:nvPr/>
        </p:nvSpPr>
        <p:spPr>
          <a:xfrm>
            <a:off x="8389567" y="6416288"/>
            <a:ext cx="1780296" cy="338554"/>
          </a:xfrm>
          <a:prstGeom prst="rect">
            <a:avLst/>
          </a:prstGeom>
        </p:spPr>
        <p:txBody>
          <a:bodyPr wrap="none">
            <a:spAutoFit/>
          </a:bodyPr>
          <a:lstStyle/>
          <a:p>
            <a:r>
              <a:rPr lang="en-CA" sz="1600" dirty="0"/>
              <a:t>takomabicycle.com</a:t>
            </a:r>
          </a:p>
        </p:txBody>
      </p:sp>
      <p:sp>
        <p:nvSpPr>
          <p:cNvPr id="17" name="Rectangle 16">
            <a:extLst>
              <a:ext uri="{FF2B5EF4-FFF2-40B4-BE49-F238E27FC236}">
                <a16:creationId xmlns:a16="http://schemas.microsoft.com/office/drawing/2014/main" id="{4FF01281-92F5-476B-BADB-D7D97350D46A}"/>
              </a:ext>
            </a:extLst>
          </p:cNvPr>
          <p:cNvSpPr/>
          <p:nvPr/>
        </p:nvSpPr>
        <p:spPr>
          <a:xfrm>
            <a:off x="319236" y="1853007"/>
            <a:ext cx="1718227" cy="276999"/>
          </a:xfrm>
          <a:prstGeom prst="rect">
            <a:avLst/>
          </a:prstGeom>
        </p:spPr>
        <p:txBody>
          <a:bodyPr wrap="none">
            <a:spAutoFit/>
          </a:bodyPr>
          <a:lstStyle/>
          <a:p>
            <a:r>
              <a:rPr lang="en-CA" sz="1200" dirty="0"/>
              <a:t>commons.wikimedia.org</a:t>
            </a:r>
          </a:p>
        </p:txBody>
      </p:sp>
      <p:sp>
        <p:nvSpPr>
          <p:cNvPr id="21" name="Rectangle 20">
            <a:extLst>
              <a:ext uri="{FF2B5EF4-FFF2-40B4-BE49-F238E27FC236}">
                <a16:creationId xmlns:a16="http://schemas.microsoft.com/office/drawing/2014/main" id="{B15937DB-4FD6-4C0B-A6B4-2CFE53DD0B44}"/>
              </a:ext>
            </a:extLst>
          </p:cNvPr>
          <p:cNvSpPr/>
          <p:nvPr/>
        </p:nvSpPr>
        <p:spPr>
          <a:xfrm>
            <a:off x="5322606" y="266381"/>
            <a:ext cx="5071196" cy="646331"/>
          </a:xfrm>
          <a:prstGeom prst="rect">
            <a:avLst/>
          </a:prstGeom>
        </p:spPr>
        <p:txBody>
          <a:bodyPr wrap="none">
            <a:spAutoFit/>
          </a:bodyPr>
          <a:lstStyle/>
          <a:p>
            <a:r>
              <a:rPr lang="en-CA" sz="3600" dirty="0"/>
              <a:t>Build 1000 units of bicycle</a:t>
            </a:r>
          </a:p>
        </p:txBody>
      </p:sp>
      <p:sp>
        <p:nvSpPr>
          <p:cNvPr id="4" name="Freeform: Shape 3">
            <a:extLst>
              <a:ext uri="{FF2B5EF4-FFF2-40B4-BE49-F238E27FC236}">
                <a16:creationId xmlns:a16="http://schemas.microsoft.com/office/drawing/2014/main" id="{DE8D3E89-7AE7-4EA9-9BE5-9E5508C28E37}"/>
              </a:ext>
            </a:extLst>
          </p:cNvPr>
          <p:cNvSpPr/>
          <p:nvPr/>
        </p:nvSpPr>
        <p:spPr>
          <a:xfrm>
            <a:off x="4064000" y="1278467"/>
            <a:ext cx="5503333" cy="4030133"/>
          </a:xfrm>
          <a:custGeom>
            <a:avLst/>
            <a:gdLst>
              <a:gd name="connsiteX0" fmla="*/ 25400 w 5503333"/>
              <a:gd name="connsiteY0" fmla="*/ 3666066 h 4030133"/>
              <a:gd name="connsiteX1" fmla="*/ 2463800 w 5503333"/>
              <a:gd name="connsiteY1" fmla="*/ 4030133 h 4030133"/>
              <a:gd name="connsiteX2" fmla="*/ 2827867 w 5503333"/>
              <a:gd name="connsiteY2" fmla="*/ 3733800 h 4030133"/>
              <a:gd name="connsiteX3" fmla="*/ 4182533 w 5503333"/>
              <a:gd name="connsiteY3" fmla="*/ 1727200 h 4030133"/>
              <a:gd name="connsiteX4" fmla="*/ 4478867 w 5503333"/>
              <a:gd name="connsiteY4" fmla="*/ 2294466 h 4030133"/>
              <a:gd name="connsiteX5" fmla="*/ 4580467 w 5503333"/>
              <a:gd name="connsiteY5" fmla="*/ 2675466 h 4030133"/>
              <a:gd name="connsiteX6" fmla="*/ 5105400 w 5503333"/>
              <a:gd name="connsiteY6" fmla="*/ 3615266 h 4030133"/>
              <a:gd name="connsiteX7" fmla="*/ 5401733 w 5503333"/>
              <a:gd name="connsiteY7" fmla="*/ 3801533 h 4030133"/>
              <a:gd name="connsiteX8" fmla="*/ 5503333 w 5503333"/>
              <a:gd name="connsiteY8" fmla="*/ 3471333 h 4030133"/>
              <a:gd name="connsiteX9" fmla="*/ 4885267 w 5503333"/>
              <a:gd name="connsiteY9" fmla="*/ 2582333 h 4030133"/>
              <a:gd name="connsiteX10" fmla="*/ 4504267 w 5503333"/>
              <a:gd name="connsiteY10" fmla="*/ 1651000 h 4030133"/>
              <a:gd name="connsiteX11" fmla="*/ 4250267 w 5503333"/>
              <a:gd name="connsiteY11" fmla="*/ 872066 h 4030133"/>
              <a:gd name="connsiteX12" fmla="*/ 4140200 w 5503333"/>
              <a:gd name="connsiteY12" fmla="*/ 651933 h 4030133"/>
              <a:gd name="connsiteX13" fmla="*/ 4411133 w 5503333"/>
              <a:gd name="connsiteY13" fmla="*/ 245533 h 4030133"/>
              <a:gd name="connsiteX14" fmla="*/ 4233333 w 5503333"/>
              <a:gd name="connsiteY14" fmla="*/ 0 h 4030133"/>
              <a:gd name="connsiteX15" fmla="*/ 4038600 w 5503333"/>
              <a:gd name="connsiteY15" fmla="*/ 296333 h 4030133"/>
              <a:gd name="connsiteX16" fmla="*/ 3920067 w 5503333"/>
              <a:gd name="connsiteY16" fmla="*/ 414866 h 4030133"/>
              <a:gd name="connsiteX17" fmla="*/ 3691467 w 5503333"/>
              <a:gd name="connsiteY17" fmla="*/ 482600 h 4030133"/>
              <a:gd name="connsiteX18" fmla="*/ 3877733 w 5503333"/>
              <a:gd name="connsiteY18" fmla="*/ 948266 h 4030133"/>
              <a:gd name="connsiteX19" fmla="*/ 1896533 w 5503333"/>
              <a:gd name="connsiteY19" fmla="*/ 1794933 h 4030133"/>
              <a:gd name="connsiteX20" fmla="*/ 1718733 w 5503333"/>
              <a:gd name="connsiteY20" fmla="*/ 1270000 h 4030133"/>
              <a:gd name="connsiteX21" fmla="*/ 2226733 w 5503333"/>
              <a:gd name="connsiteY21" fmla="*/ 1143000 h 4030133"/>
              <a:gd name="connsiteX22" fmla="*/ 2099733 w 5503333"/>
              <a:gd name="connsiteY22" fmla="*/ 719666 h 4030133"/>
              <a:gd name="connsiteX23" fmla="*/ 838200 w 5503333"/>
              <a:gd name="connsiteY23" fmla="*/ 694266 h 4030133"/>
              <a:gd name="connsiteX24" fmla="*/ 711200 w 5503333"/>
              <a:gd name="connsiteY24" fmla="*/ 1041400 h 4030133"/>
              <a:gd name="connsiteX25" fmla="*/ 1016000 w 5503333"/>
              <a:gd name="connsiteY25" fmla="*/ 1405466 h 4030133"/>
              <a:gd name="connsiteX26" fmla="*/ 1312333 w 5503333"/>
              <a:gd name="connsiteY26" fmla="*/ 1422400 h 4030133"/>
              <a:gd name="connsiteX27" fmla="*/ 1507067 w 5503333"/>
              <a:gd name="connsiteY27" fmla="*/ 2116666 h 4030133"/>
              <a:gd name="connsiteX28" fmla="*/ 0 w 5503333"/>
              <a:gd name="connsiteY28" fmla="*/ 3488266 h 4030133"/>
              <a:gd name="connsiteX29" fmla="*/ 25400 w 5503333"/>
              <a:gd name="connsiteY29" fmla="*/ 3666066 h 403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03333" h="4030133">
                <a:moveTo>
                  <a:pt x="25400" y="3666066"/>
                </a:moveTo>
                <a:lnTo>
                  <a:pt x="2463800" y="4030133"/>
                </a:lnTo>
                <a:lnTo>
                  <a:pt x="2827867" y="3733800"/>
                </a:lnTo>
                <a:lnTo>
                  <a:pt x="4182533" y="1727200"/>
                </a:lnTo>
                <a:lnTo>
                  <a:pt x="4478867" y="2294466"/>
                </a:lnTo>
                <a:lnTo>
                  <a:pt x="4580467" y="2675466"/>
                </a:lnTo>
                <a:lnTo>
                  <a:pt x="5105400" y="3615266"/>
                </a:lnTo>
                <a:lnTo>
                  <a:pt x="5401733" y="3801533"/>
                </a:lnTo>
                <a:lnTo>
                  <a:pt x="5503333" y="3471333"/>
                </a:lnTo>
                <a:lnTo>
                  <a:pt x="4885267" y="2582333"/>
                </a:lnTo>
                <a:lnTo>
                  <a:pt x="4504267" y="1651000"/>
                </a:lnTo>
                <a:lnTo>
                  <a:pt x="4250267" y="872066"/>
                </a:lnTo>
                <a:lnTo>
                  <a:pt x="4140200" y="651933"/>
                </a:lnTo>
                <a:lnTo>
                  <a:pt x="4411133" y="245533"/>
                </a:lnTo>
                <a:lnTo>
                  <a:pt x="4233333" y="0"/>
                </a:lnTo>
                <a:lnTo>
                  <a:pt x="4038600" y="296333"/>
                </a:lnTo>
                <a:lnTo>
                  <a:pt x="3920067" y="414866"/>
                </a:lnTo>
                <a:lnTo>
                  <a:pt x="3691467" y="482600"/>
                </a:lnTo>
                <a:lnTo>
                  <a:pt x="3877733" y="948266"/>
                </a:lnTo>
                <a:lnTo>
                  <a:pt x="1896533" y="1794933"/>
                </a:lnTo>
                <a:lnTo>
                  <a:pt x="1718733" y="1270000"/>
                </a:lnTo>
                <a:lnTo>
                  <a:pt x="2226733" y="1143000"/>
                </a:lnTo>
                <a:lnTo>
                  <a:pt x="2099733" y="719666"/>
                </a:lnTo>
                <a:lnTo>
                  <a:pt x="838200" y="694266"/>
                </a:lnTo>
                <a:lnTo>
                  <a:pt x="711200" y="1041400"/>
                </a:lnTo>
                <a:lnTo>
                  <a:pt x="1016000" y="1405466"/>
                </a:lnTo>
                <a:lnTo>
                  <a:pt x="1312333" y="1422400"/>
                </a:lnTo>
                <a:lnTo>
                  <a:pt x="1507067" y="2116666"/>
                </a:lnTo>
                <a:lnTo>
                  <a:pt x="0" y="3488266"/>
                </a:lnTo>
                <a:lnTo>
                  <a:pt x="25400" y="3666066"/>
                </a:lnTo>
                <a:close/>
              </a:path>
            </a:pathLst>
          </a:cu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Shape 4">
            <a:extLst>
              <a:ext uri="{FF2B5EF4-FFF2-40B4-BE49-F238E27FC236}">
                <a16:creationId xmlns:a16="http://schemas.microsoft.com/office/drawing/2014/main" id="{241B77CC-606F-4F05-88CB-EF9CE5425155}"/>
              </a:ext>
            </a:extLst>
          </p:cNvPr>
          <p:cNvSpPr/>
          <p:nvPr/>
        </p:nvSpPr>
        <p:spPr>
          <a:xfrm>
            <a:off x="4038600" y="4546600"/>
            <a:ext cx="3352800" cy="1168400"/>
          </a:xfrm>
          <a:custGeom>
            <a:avLst/>
            <a:gdLst>
              <a:gd name="connsiteX0" fmla="*/ 143933 w 3352800"/>
              <a:gd name="connsiteY0" fmla="*/ 0 h 1168400"/>
              <a:gd name="connsiteX1" fmla="*/ 2548467 w 3352800"/>
              <a:gd name="connsiteY1" fmla="*/ 143933 h 1168400"/>
              <a:gd name="connsiteX2" fmla="*/ 2683933 w 3352800"/>
              <a:gd name="connsiteY2" fmla="*/ 270933 h 1168400"/>
              <a:gd name="connsiteX3" fmla="*/ 2785533 w 3352800"/>
              <a:gd name="connsiteY3" fmla="*/ 465667 h 1168400"/>
              <a:gd name="connsiteX4" fmla="*/ 3352800 w 3352800"/>
              <a:gd name="connsiteY4" fmla="*/ 491067 h 1168400"/>
              <a:gd name="connsiteX5" fmla="*/ 3285067 w 3352800"/>
              <a:gd name="connsiteY5" fmla="*/ 846667 h 1168400"/>
              <a:gd name="connsiteX6" fmla="*/ 2768600 w 3352800"/>
              <a:gd name="connsiteY6" fmla="*/ 829733 h 1168400"/>
              <a:gd name="connsiteX7" fmla="*/ 2590800 w 3352800"/>
              <a:gd name="connsiteY7" fmla="*/ 948267 h 1168400"/>
              <a:gd name="connsiteX8" fmla="*/ 2311400 w 3352800"/>
              <a:gd name="connsiteY8" fmla="*/ 1083733 h 1168400"/>
              <a:gd name="connsiteX9" fmla="*/ 2040467 w 3352800"/>
              <a:gd name="connsiteY9" fmla="*/ 1083733 h 1168400"/>
              <a:gd name="connsiteX10" fmla="*/ 262467 w 3352800"/>
              <a:gd name="connsiteY10" fmla="*/ 1168400 h 1168400"/>
              <a:gd name="connsiteX11" fmla="*/ 67733 w 3352800"/>
              <a:gd name="connsiteY11" fmla="*/ 905933 h 1168400"/>
              <a:gd name="connsiteX12" fmla="*/ 270933 w 3352800"/>
              <a:gd name="connsiteY12" fmla="*/ 685800 h 1168400"/>
              <a:gd name="connsiteX13" fmla="*/ 321733 w 3352800"/>
              <a:gd name="connsiteY13" fmla="*/ 499533 h 1168400"/>
              <a:gd name="connsiteX14" fmla="*/ 33867 w 3352800"/>
              <a:gd name="connsiteY14" fmla="*/ 414867 h 1168400"/>
              <a:gd name="connsiteX15" fmla="*/ 0 w 3352800"/>
              <a:gd name="connsiteY15" fmla="*/ 160867 h 1168400"/>
              <a:gd name="connsiteX16" fmla="*/ 143933 w 3352800"/>
              <a:gd name="connsiteY16"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2800" h="1168400">
                <a:moveTo>
                  <a:pt x="143933" y="0"/>
                </a:moveTo>
                <a:lnTo>
                  <a:pt x="2548467" y="143933"/>
                </a:lnTo>
                <a:lnTo>
                  <a:pt x="2683933" y="270933"/>
                </a:lnTo>
                <a:lnTo>
                  <a:pt x="2785533" y="465667"/>
                </a:lnTo>
                <a:lnTo>
                  <a:pt x="3352800" y="491067"/>
                </a:lnTo>
                <a:lnTo>
                  <a:pt x="3285067" y="846667"/>
                </a:lnTo>
                <a:lnTo>
                  <a:pt x="2768600" y="829733"/>
                </a:lnTo>
                <a:lnTo>
                  <a:pt x="2590800" y="948267"/>
                </a:lnTo>
                <a:lnTo>
                  <a:pt x="2311400" y="1083733"/>
                </a:lnTo>
                <a:lnTo>
                  <a:pt x="2040467" y="1083733"/>
                </a:lnTo>
                <a:lnTo>
                  <a:pt x="262467" y="1168400"/>
                </a:lnTo>
                <a:lnTo>
                  <a:pt x="67733" y="905933"/>
                </a:lnTo>
                <a:lnTo>
                  <a:pt x="270933" y="685800"/>
                </a:lnTo>
                <a:lnTo>
                  <a:pt x="321733" y="499533"/>
                </a:lnTo>
                <a:lnTo>
                  <a:pt x="33867" y="414867"/>
                </a:lnTo>
                <a:lnTo>
                  <a:pt x="0" y="160867"/>
                </a:lnTo>
                <a:lnTo>
                  <a:pt x="143933" y="0"/>
                </a:lnTo>
                <a:close/>
              </a:path>
            </a:pathLst>
          </a:custGeom>
          <a:noFill/>
          <a:ln w="412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Shape 6">
            <a:extLst>
              <a:ext uri="{FF2B5EF4-FFF2-40B4-BE49-F238E27FC236}">
                <a16:creationId xmlns:a16="http://schemas.microsoft.com/office/drawing/2014/main" id="{608F530B-5C33-435E-B837-F56BEF6229A6}"/>
              </a:ext>
            </a:extLst>
          </p:cNvPr>
          <p:cNvSpPr/>
          <p:nvPr/>
        </p:nvSpPr>
        <p:spPr>
          <a:xfrm>
            <a:off x="7645138" y="3101419"/>
            <a:ext cx="3355942" cy="3327661"/>
          </a:xfrm>
          <a:custGeom>
            <a:avLst/>
            <a:gdLst>
              <a:gd name="connsiteX0" fmla="*/ 641023 w 3355942"/>
              <a:gd name="connsiteY0" fmla="*/ 386499 h 3327661"/>
              <a:gd name="connsiteX1" fmla="*/ 1046375 w 3355942"/>
              <a:gd name="connsiteY1" fmla="*/ 169682 h 3327661"/>
              <a:gd name="connsiteX2" fmla="*/ 1611984 w 3355942"/>
              <a:gd name="connsiteY2" fmla="*/ 0 h 3327661"/>
              <a:gd name="connsiteX3" fmla="*/ 1998483 w 3355942"/>
              <a:gd name="connsiteY3" fmla="*/ 9426 h 3327661"/>
              <a:gd name="connsiteX4" fmla="*/ 2554664 w 3355942"/>
              <a:gd name="connsiteY4" fmla="*/ 235670 h 3327661"/>
              <a:gd name="connsiteX5" fmla="*/ 2988297 w 3355942"/>
              <a:gd name="connsiteY5" fmla="*/ 603315 h 3327661"/>
              <a:gd name="connsiteX6" fmla="*/ 3261674 w 3355942"/>
              <a:gd name="connsiteY6" fmla="*/ 1112362 h 3327661"/>
              <a:gd name="connsiteX7" fmla="*/ 3355942 w 3355942"/>
              <a:gd name="connsiteY7" fmla="*/ 1791092 h 3327661"/>
              <a:gd name="connsiteX8" fmla="*/ 3242821 w 3355942"/>
              <a:gd name="connsiteY8" fmla="*/ 2460395 h 3327661"/>
              <a:gd name="connsiteX9" fmla="*/ 2743200 w 3355942"/>
              <a:gd name="connsiteY9" fmla="*/ 2997723 h 3327661"/>
              <a:gd name="connsiteX10" fmla="*/ 2243580 w 3355942"/>
              <a:gd name="connsiteY10" fmla="*/ 3308808 h 3327661"/>
              <a:gd name="connsiteX11" fmla="*/ 1527142 w 3355942"/>
              <a:gd name="connsiteY11" fmla="*/ 3327661 h 3327661"/>
              <a:gd name="connsiteX12" fmla="*/ 763571 w 3355942"/>
              <a:gd name="connsiteY12" fmla="*/ 3129699 h 3327661"/>
              <a:gd name="connsiteX13" fmla="*/ 216817 w 3355942"/>
              <a:gd name="connsiteY13" fmla="*/ 2630078 h 3327661"/>
              <a:gd name="connsiteX14" fmla="*/ 18854 w 3355942"/>
              <a:gd name="connsiteY14" fmla="*/ 2055043 h 3327661"/>
              <a:gd name="connsiteX15" fmla="*/ 0 w 3355942"/>
              <a:gd name="connsiteY15" fmla="*/ 1366886 h 3327661"/>
              <a:gd name="connsiteX16" fmla="*/ 301658 w 3355942"/>
              <a:gd name="connsiteY16" fmla="*/ 650449 h 3327661"/>
              <a:gd name="connsiteX17" fmla="*/ 641023 w 3355942"/>
              <a:gd name="connsiteY17" fmla="*/ 386499 h 332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5942" h="3327661">
                <a:moveTo>
                  <a:pt x="641023" y="386499"/>
                </a:moveTo>
                <a:lnTo>
                  <a:pt x="1046375" y="169682"/>
                </a:lnTo>
                <a:lnTo>
                  <a:pt x="1611984" y="0"/>
                </a:lnTo>
                <a:lnTo>
                  <a:pt x="1998483" y="9426"/>
                </a:lnTo>
                <a:lnTo>
                  <a:pt x="2554664" y="235670"/>
                </a:lnTo>
                <a:lnTo>
                  <a:pt x="2988297" y="603315"/>
                </a:lnTo>
                <a:lnTo>
                  <a:pt x="3261674" y="1112362"/>
                </a:lnTo>
                <a:lnTo>
                  <a:pt x="3355942" y="1791092"/>
                </a:lnTo>
                <a:lnTo>
                  <a:pt x="3242821" y="2460395"/>
                </a:lnTo>
                <a:lnTo>
                  <a:pt x="2743200" y="2997723"/>
                </a:lnTo>
                <a:lnTo>
                  <a:pt x="2243580" y="3308808"/>
                </a:lnTo>
                <a:lnTo>
                  <a:pt x="1527142" y="3327661"/>
                </a:lnTo>
                <a:lnTo>
                  <a:pt x="763571" y="3129699"/>
                </a:lnTo>
                <a:lnTo>
                  <a:pt x="216817" y="2630078"/>
                </a:lnTo>
                <a:lnTo>
                  <a:pt x="18854" y="2055043"/>
                </a:lnTo>
                <a:lnTo>
                  <a:pt x="0" y="1366886"/>
                </a:lnTo>
                <a:lnTo>
                  <a:pt x="301658" y="650449"/>
                </a:lnTo>
                <a:lnTo>
                  <a:pt x="641023" y="386499"/>
                </a:lnTo>
                <a:close/>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Shape 24">
            <a:extLst>
              <a:ext uri="{FF2B5EF4-FFF2-40B4-BE49-F238E27FC236}">
                <a16:creationId xmlns:a16="http://schemas.microsoft.com/office/drawing/2014/main" id="{D7C4C021-ECB4-433F-A87C-2392E00CDB79}"/>
              </a:ext>
            </a:extLst>
          </p:cNvPr>
          <p:cNvSpPr/>
          <p:nvPr/>
        </p:nvSpPr>
        <p:spPr>
          <a:xfrm>
            <a:off x="2624667" y="3101419"/>
            <a:ext cx="3355942" cy="3327661"/>
          </a:xfrm>
          <a:custGeom>
            <a:avLst/>
            <a:gdLst>
              <a:gd name="connsiteX0" fmla="*/ 641023 w 3355942"/>
              <a:gd name="connsiteY0" fmla="*/ 386499 h 3327661"/>
              <a:gd name="connsiteX1" fmla="*/ 1046375 w 3355942"/>
              <a:gd name="connsiteY1" fmla="*/ 169682 h 3327661"/>
              <a:gd name="connsiteX2" fmla="*/ 1611984 w 3355942"/>
              <a:gd name="connsiteY2" fmla="*/ 0 h 3327661"/>
              <a:gd name="connsiteX3" fmla="*/ 1998483 w 3355942"/>
              <a:gd name="connsiteY3" fmla="*/ 9426 h 3327661"/>
              <a:gd name="connsiteX4" fmla="*/ 2554664 w 3355942"/>
              <a:gd name="connsiteY4" fmla="*/ 235670 h 3327661"/>
              <a:gd name="connsiteX5" fmla="*/ 2988297 w 3355942"/>
              <a:gd name="connsiteY5" fmla="*/ 603315 h 3327661"/>
              <a:gd name="connsiteX6" fmla="*/ 3261674 w 3355942"/>
              <a:gd name="connsiteY6" fmla="*/ 1112362 h 3327661"/>
              <a:gd name="connsiteX7" fmla="*/ 3355942 w 3355942"/>
              <a:gd name="connsiteY7" fmla="*/ 1791092 h 3327661"/>
              <a:gd name="connsiteX8" fmla="*/ 3242821 w 3355942"/>
              <a:gd name="connsiteY8" fmla="*/ 2460395 h 3327661"/>
              <a:gd name="connsiteX9" fmla="*/ 2743200 w 3355942"/>
              <a:gd name="connsiteY9" fmla="*/ 2997723 h 3327661"/>
              <a:gd name="connsiteX10" fmla="*/ 2243580 w 3355942"/>
              <a:gd name="connsiteY10" fmla="*/ 3308808 h 3327661"/>
              <a:gd name="connsiteX11" fmla="*/ 1527142 w 3355942"/>
              <a:gd name="connsiteY11" fmla="*/ 3327661 h 3327661"/>
              <a:gd name="connsiteX12" fmla="*/ 763571 w 3355942"/>
              <a:gd name="connsiteY12" fmla="*/ 3129699 h 3327661"/>
              <a:gd name="connsiteX13" fmla="*/ 216817 w 3355942"/>
              <a:gd name="connsiteY13" fmla="*/ 2630078 h 3327661"/>
              <a:gd name="connsiteX14" fmla="*/ 18854 w 3355942"/>
              <a:gd name="connsiteY14" fmla="*/ 2055043 h 3327661"/>
              <a:gd name="connsiteX15" fmla="*/ 0 w 3355942"/>
              <a:gd name="connsiteY15" fmla="*/ 1366886 h 3327661"/>
              <a:gd name="connsiteX16" fmla="*/ 301658 w 3355942"/>
              <a:gd name="connsiteY16" fmla="*/ 650449 h 3327661"/>
              <a:gd name="connsiteX17" fmla="*/ 641023 w 3355942"/>
              <a:gd name="connsiteY17" fmla="*/ 386499 h 332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5942" h="3327661">
                <a:moveTo>
                  <a:pt x="641023" y="386499"/>
                </a:moveTo>
                <a:lnTo>
                  <a:pt x="1046375" y="169682"/>
                </a:lnTo>
                <a:lnTo>
                  <a:pt x="1611984" y="0"/>
                </a:lnTo>
                <a:lnTo>
                  <a:pt x="1998483" y="9426"/>
                </a:lnTo>
                <a:lnTo>
                  <a:pt x="2554664" y="235670"/>
                </a:lnTo>
                <a:lnTo>
                  <a:pt x="2988297" y="603315"/>
                </a:lnTo>
                <a:lnTo>
                  <a:pt x="3261674" y="1112362"/>
                </a:lnTo>
                <a:lnTo>
                  <a:pt x="3355942" y="1791092"/>
                </a:lnTo>
                <a:lnTo>
                  <a:pt x="3242821" y="2460395"/>
                </a:lnTo>
                <a:lnTo>
                  <a:pt x="2743200" y="2997723"/>
                </a:lnTo>
                <a:lnTo>
                  <a:pt x="2243580" y="3308808"/>
                </a:lnTo>
                <a:lnTo>
                  <a:pt x="1527142" y="3327661"/>
                </a:lnTo>
                <a:lnTo>
                  <a:pt x="763571" y="3129699"/>
                </a:lnTo>
                <a:lnTo>
                  <a:pt x="216817" y="2630078"/>
                </a:lnTo>
                <a:lnTo>
                  <a:pt x="18854" y="2055043"/>
                </a:lnTo>
                <a:lnTo>
                  <a:pt x="0" y="1366886"/>
                </a:lnTo>
                <a:lnTo>
                  <a:pt x="301658" y="650449"/>
                </a:lnTo>
                <a:lnTo>
                  <a:pt x="641023" y="386499"/>
                </a:lnTo>
                <a:close/>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Shape 8">
            <a:extLst>
              <a:ext uri="{FF2B5EF4-FFF2-40B4-BE49-F238E27FC236}">
                <a16:creationId xmlns:a16="http://schemas.microsoft.com/office/drawing/2014/main" id="{751C3D53-29BE-410D-AE03-09373276B4F2}"/>
              </a:ext>
            </a:extLst>
          </p:cNvPr>
          <p:cNvSpPr/>
          <p:nvPr/>
        </p:nvSpPr>
        <p:spPr>
          <a:xfrm>
            <a:off x="4886632" y="894735"/>
            <a:ext cx="3805084" cy="3156155"/>
          </a:xfrm>
          <a:custGeom>
            <a:avLst/>
            <a:gdLst>
              <a:gd name="connsiteX0" fmla="*/ 0 w 3805084"/>
              <a:gd name="connsiteY0" fmla="*/ 2851355 h 3156155"/>
              <a:gd name="connsiteX1" fmla="*/ 521110 w 3805084"/>
              <a:gd name="connsiteY1" fmla="*/ 2408904 h 3156155"/>
              <a:gd name="connsiteX2" fmla="*/ 904568 w 3805084"/>
              <a:gd name="connsiteY2" fmla="*/ 2300749 h 3156155"/>
              <a:gd name="connsiteX3" fmla="*/ 1229033 w 3805084"/>
              <a:gd name="connsiteY3" fmla="*/ 2192594 h 3156155"/>
              <a:gd name="connsiteX4" fmla="*/ 3067665 w 3805084"/>
              <a:gd name="connsiteY4" fmla="*/ 1425678 h 3156155"/>
              <a:gd name="connsiteX5" fmla="*/ 3460955 w 3805084"/>
              <a:gd name="connsiteY5" fmla="*/ 1229033 h 3156155"/>
              <a:gd name="connsiteX6" fmla="*/ 3608439 w 3805084"/>
              <a:gd name="connsiteY6" fmla="*/ 1012723 h 3156155"/>
              <a:gd name="connsiteX7" fmla="*/ 3637936 w 3805084"/>
              <a:gd name="connsiteY7" fmla="*/ 580104 h 3156155"/>
              <a:gd name="connsiteX8" fmla="*/ 3382297 w 3805084"/>
              <a:gd name="connsiteY8" fmla="*/ 481781 h 3156155"/>
              <a:gd name="connsiteX9" fmla="*/ 3057833 w 3805084"/>
              <a:gd name="connsiteY9" fmla="*/ 412955 h 3156155"/>
              <a:gd name="connsiteX10" fmla="*/ 3136491 w 3805084"/>
              <a:gd name="connsiteY10" fmla="*/ 0 h 3156155"/>
              <a:gd name="connsiteX11" fmla="*/ 3736258 w 3805084"/>
              <a:gd name="connsiteY11" fmla="*/ 265471 h 3156155"/>
              <a:gd name="connsiteX12" fmla="*/ 3805084 w 3805084"/>
              <a:gd name="connsiteY12" fmla="*/ 1012723 h 3156155"/>
              <a:gd name="connsiteX13" fmla="*/ 3569110 w 3805084"/>
              <a:gd name="connsiteY13" fmla="*/ 1494504 h 3156155"/>
              <a:gd name="connsiteX14" fmla="*/ 2536723 w 3805084"/>
              <a:gd name="connsiteY14" fmla="*/ 1966452 h 3156155"/>
              <a:gd name="connsiteX15" fmla="*/ 1160207 w 3805084"/>
              <a:gd name="connsiteY15" fmla="*/ 2477730 h 3156155"/>
              <a:gd name="connsiteX16" fmla="*/ 757084 w 3805084"/>
              <a:gd name="connsiteY16" fmla="*/ 2556388 h 3156155"/>
              <a:gd name="connsiteX17" fmla="*/ 639097 w 3805084"/>
              <a:gd name="connsiteY17" fmla="*/ 2851355 h 3156155"/>
              <a:gd name="connsiteX18" fmla="*/ 344129 w 3805084"/>
              <a:gd name="connsiteY18" fmla="*/ 3156155 h 3156155"/>
              <a:gd name="connsiteX19" fmla="*/ 68826 w 3805084"/>
              <a:gd name="connsiteY19" fmla="*/ 2998839 h 3156155"/>
              <a:gd name="connsiteX20" fmla="*/ 0 w 3805084"/>
              <a:gd name="connsiteY20" fmla="*/ 2851355 h 315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05084" h="3156155">
                <a:moveTo>
                  <a:pt x="0" y="2851355"/>
                </a:moveTo>
                <a:lnTo>
                  <a:pt x="521110" y="2408904"/>
                </a:lnTo>
                <a:lnTo>
                  <a:pt x="904568" y="2300749"/>
                </a:lnTo>
                <a:lnTo>
                  <a:pt x="1229033" y="2192594"/>
                </a:lnTo>
                <a:lnTo>
                  <a:pt x="3067665" y="1425678"/>
                </a:lnTo>
                <a:lnTo>
                  <a:pt x="3460955" y="1229033"/>
                </a:lnTo>
                <a:lnTo>
                  <a:pt x="3608439" y="1012723"/>
                </a:lnTo>
                <a:lnTo>
                  <a:pt x="3637936" y="580104"/>
                </a:lnTo>
                <a:lnTo>
                  <a:pt x="3382297" y="481781"/>
                </a:lnTo>
                <a:lnTo>
                  <a:pt x="3057833" y="412955"/>
                </a:lnTo>
                <a:lnTo>
                  <a:pt x="3136491" y="0"/>
                </a:lnTo>
                <a:lnTo>
                  <a:pt x="3736258" y="265471"/>
                </a:lnTo>
                <a:lnTo>
                  <a:pt x="3805084" y="1012723"/>
                </a:lnTo>
                <a:lnTo>
                  <a:pt x="3569110" y="1494504"/>
                </a:lnTo>
                <a:lnTo>
                  <a:pt x="2536723" y="1966452"/>
                </a:lnTo>
                <a:lnTo>
                  <a:pt x="1160207" y="2477730"/>
                </a:lnTo>
                <a:lnTo>
                  <a:pt x="757084" y="2556388"/>
                </a:lnTo>
                <a:lnTo>
                  <a:pt x="639097" y="2851355"/>
                </a:lnTo>
                <a:lnTo>
                  <a:pt x="344129" y="3156155"/>
                </a:lnTo>
                <a:lnTo>
                  <a:pt x="68826" y="2998839"/>
                </a:lnTo>
                <a:lnTo>
                  <a:pt x="0" y="2851355"/>
                </a:lnTo>
                <a:close/>
              </a:path>
            </a:pathLst>
          </a:custGeom>
          <a:noFill/>
          <a:ln w="317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Shape 9">
            <a:extLst>
              <a:ext uri="{FF2B5EF4-FFF2-40B4-BE49-F238E27FC236}">
                <a16:creationId xmlns:a16="http://schemas.microsoft.com/office/drawing/2014/main" id="{C5AB684B-A201-4876-B8D8-E0DB311E28F3}"/>
              </a:ext>
            </a:extLst>
          </p:cNvPr>
          <p:cNvSpPr/>
          <p:nvPr/>
        </p:nvSpPr>
        <p:spPr>
          <a:xfrm>
            <a:off x="8563897" y="1179871"/>
            <a:ext cx="580103" cy="2733368"/>
          </a:xfrm>
          <a:custGeom>
            <a:avLst/>
            <a:gdLst>
              <a:gd name="connsiteX0" fmla="*/ 49161 w 580103"/>
              <a:gd name="connsiteY0" fmla="*/ 0 h 2733368"/>
              <a:gd name="connsiteX1" fmla="*/ 324464 w 580103"/>
              <a:gd name="connsiteY1" fmla="*/ 452284 h 2733368"/>
              <a:gd name="connsiteX2" fmla="*/ 314632 w 580103"/>
              <a:gd name="connsiteY2" fmla="*/ 1042219 h 2733368"/>
              <a:gd name="connsiteX3" fmla="*/ 235974 w 580103"/>
              <a:gd name="connsiteY3" fmla="*/ 1828800 h 2733368"/>
              <a:gd name="connsiteX4" fmla="*/ 285135 w 580103"/>
              <a:gd name="connsiteY4" fmla="*/ 2064774 h 2733368"/>
              <a:gd name="connsiteX5" fmla="*/ 580103 w 580103"/>
              <a:gd name="connsiteY5" fmla="*/ 2585884 h 2733368"/>
              <a:gd name="connsiteX6" fmla="*/ 245806 w 580103"/>
              <a:gd name="connsiteY6" fmla="*/ 2733368 h 2733368"/>
              <a:gd name="connsiteX7" fmla="*/ 58993 w 580103"/>
              <a:gd name="connsiteY7" fmla="*/ 2182761 h 2733368"/>
              <a:gd name="connsiteX8" fmla="*/ 0 w 580103"/>
              <a:gd name="connsiteY8" fmla="*/ 1828800 h 2733368"/>
              <a:gd name="connsiteX9" fmla="*/ 68826 w 580103"/>
              <a:gd name="connsiteY9" fmla="*/ 1071716 h 2733368"/>
              <a:gd name="connsiteX10" fmla="*/ 127819 w 580103"/>
              <a:gd name="connsiteY10" fmla="*/ 668594 h 2733368"/>
              <a:gd name="connsiteX11" fmla="*/ 49161 w 580103"/>
              <a:gd name="connsiteY11" fmla="*/ 0 h 273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0103" h="2733368">
                <a:moveTo>
                  <a:pt x="49161" y="0"/>
                </a:moveTo>
                <a:lnTo>
                  <a:pt x="324464" y="452284"/>
                </a:lnTo>
                <a:lnTo>
                  <a:pt x="314632" y="1042219"/>
                </a:lnTo>
                <a:lnTo>
                  <a:pt x="235974" y="1828800"/>
                </a:lnTo>
                <a:lnTo>
                  <a:pt x="285135" y="2064774"/>
                </a:lnTo>
                <a:lnTo>
                  <a:pt x="580103" y="2585884"/>
                </a:lnTo>
                <a:lnTo>
                  <a:pt x="245806" y="2733368"/>
                </a:lnTo>
                <a:lnTo>
                  <a:pt x="58993" y="2182761"/>
                </a:lnTo>
                <a:lnTo>
                  <a:pt x="0" y="1828800"/>
                </a:lnTo>
                <a:lnTo>
                  <a:pt x="68826" y="1071716"/>
                </a:lnTo>
                <a:lnTo>
                  <a:pt x="127819" y="668594"/>
                </a:lnTo>
                <a:lnTo>
                  <a:pt x="49161" y="0"/>
                </a:lnTo>
                <a:close/>
              </a:path>
            </a:pathLst>
          </a:custGeom>
          <a:noFill/>
          <a:ln w="317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eeform: Shape 10">
            <a:extLst>
              <a:ext uri="{FF2B5EF4-FFF2-40B4-BE49-F238E27FC236}">
                <a16:creationId xmlns:a16="http://schemas.microsoft.com/office/drawing/2014/main" id="{DE6A5BAC-2D56-4E2A-A996-539048EFCF52}"/>
              </a:ext>
            </a:extLst>
          </p:cNvPr>
          <p:cNvSpPr/>
          <p:nvPr/>
        </p:nvSpPr>
        <p:spPr>
          <a:xfrm>
            <a:off x="3705726" y="827773"/>
            <a:ext cx="5082139" cy="5053263"/>
          </a:xfrm>
          <a:custGeom>
            <a:avLst/>
            <a:gdLst>
              <a:gd name="connsiteX0" fmla="*/ 221381 w 5082139"/>
              <a:gd name="connsiteY0" fmla="*/ 3734602 h 5053263"/>
              <a:gd name="connsiteX1" fmla="*/ 144379 w 5082139"/>
              <a:gd name="connsiteY1" fmla="*/ 3994484 h 5053263"/>
              <a:gd name="connsiteX2" fmla="*/ 0 w 5082139"/>
              <a:gd name="connsiteY2" fmla="*/ 4042610 h 5053263"/>
              <a:gd name="connsiteX3" fmla="*/ 125129 w 5082139"/>
              <a:gd name="connsiteY3" fmla="*/ 4485372 h 5053263"/>
              <a:gd name="connsiteX4" fmla="*/ 404261 w 5082139"/>
              <a:gd name="connsiteY4" fmla="*/ 4552749 h 5053263"/>
              <a:gd name="connsiteX5" fmla="*/ 279133 w 5082139"/>
              <a:gd name="connsiteY5" fmla="*/ 4803006 h 5053263"/>
              <a:gd name="connsiteX6" fmla="*/ 702645 w 5082139"/>
              <a:gd name="connsiteY6" fmla="*/ 5053263 h 5053263"/>
              <a:gd name="connsiteX7" fmla="*/ 962527 w 5082139"/>
              <a:gd name="connsiteY7" fmla="*/ 4456496 h 5053263"/>
              <a:gd name="connsiteX8" fmla="*/ 875899 w 5082139"/>
              <a:gd name="connsiteY8" fmla="*/ 4273616 h 5053263"/>
              <a:gd name="connsiteX9" fmla="*/ 1010653 w 5082139"/>
              <a:gd name="connsiteY9" fmla="*/ 3917482 h 5053263"/>
              <a:gd name="connsiteX10" fmla="*/ 962527 w 5082139"/>
              <a:gd name="connsiteY10" fmla="*/ 3686475 h 5053263"/>
              <a:gd name="connsiteX11" fmla="*/ 1828800 w 5082139"/>
              <a:gd name="connsiteY11" fmla="*/ 2945330 h 5053263"/>
              <a:gd name="connsiteX12" fmla="*/ 2030931 w 5082139"/>
              <a:gd name="connsiteY12" fmla="*/ 2646947 h 5053263"/>
              <a:gd name="connsiteX13" fmla="*/ 4109988 w 5082139"/>
              <a:gd name="connsiteY13" fmla="*/ 1953928 h 5053263"/>
              <a:gd name="connsiteX14" fmla="*/ 4985887 w 5082139"/>
              <a:gd name="connsiteY14" fmla="*/ 1453414 h 5053263"/>
              <a:gd name="connsiteX15" fmla="*/ 5082139 w 5082139"/>
              <a:gd name="connsiteY15" fmla="*/ 837398 h 5053263"/>
              <a:gd name="connsiteX16" fmla="*/ 4995512 w 5082139"/>
              <a:gd name="connsiteY16" fmla="*/ 221381 h 5053263"/>
              <a:gd name="connsiteX17" fmla="*/ 4369870 w 5082139"/>
              <a:gd name="connsiteY17" fmla="*/ 0 h 5053263"/>
              <a:gd name="connsiteX18" fmla="*/ 4196615 w 5082139"/>
              <a:gd name="connsiteY18" fmla="*/ 86627 h 5053263"/>
              <a:gd name="connsiteX19" fmla="*/ 4196615 w 5082139"/>
              <a:gd name="connsiteY19" fmla="*/ 385010 h 5053263"/>
              <a:gd name="connsiteX20" fmla="*/ 4167739 w 5082139"/>
              <a:gd name="connsiteY20" fmla="*/ 587141 h 5053263"/>
              <a:gd name="connsiteX21" fmla="*/ 4764506 w 5082139"/>
              <a:gd name="connsiteY21" fmla="*/ 721894 h 5053263"/>
              <a:gd name="connsiteX22" fmla="*/ 4716379 w 5082139"/>
              <a:gd name="connsiteY22" fmla="*/ 1068404 h 5053263"/>
              <a:gd name="connsiteX23" fmla="*/ 4466122 w 5082139"/>
              <a:gd name="connsiteY23" fmla="*/ 1309035 h 5053263"/>
              <a:gd name="connsiteX24" fmla="*/ 4061861 w 5082139"/>
              <a:gd name="connsiteY24" fmla="*/ 1511166 h 5053263"/>
              <a:gd name="connsiteX25" fmla="*/ 2733575 w 5082139"/>
              <a:gd name="connsiteY25" fmla="*/ 2079056 h 5053263"/>
              <a:gd name="connsiteX26" fmla="*/ 2156059 w 5082139"/>
              <a:gd name="connsiteY26" fmla="*/ 2290812 h 5053263"/>
              <a:gd name="connsiteX27" fmla="*/ 1588169 w 5082139"/>
              <a:gd name="connsiteY27" fmla="*/ 2598821 h 5053263"/>
              <a:gd name="connsiteX28" fmla="*/ 827773 w 5082139"/>
              <a:gd name="connsiteY28" fmla="*/ 3320715 h 5053263"/>
              <a:gd name="connsiteX29" fmla="*/ 240632 w 5082139"/>
              <a:gd name="connsiteY29" fmla="*/ 3773103 h 5053263"/>
              <a:gd name="connsiteX30" fmla="*/ 221381 w 5082139"/>
              <a:gd name="connsiteY30" fmla="*/ 3734602 h 505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82139" h="5053263">
                <a:moveTo>
                  <a:pt x="221381" y="3734602"/>
                </a:moveTo>
                <a:lnTo>
                  <a:pt x="144379" y="3994484"/>
                </a:lnTo>
                <a:lnTo>
                  <a:pt x="0" y="4042610"/>
                </a:lnTo>
                <a:lnTo>
                  <a:pt x="125129" y="4485372"/>
                </a:lnTo>
                <a:lnTo>
                  <a:pt x="404261" y="4552749"/>
                </a:lnTo>
                <a:lnTo>
                  <a:pt x="279133" y="4803006"/>
                </a:lnTo>
                <a:lnTo>
                  <a:pt x="702645" y="5053263"/>
                </a:lnTo>
                <a:lnTo>
                  <a:pt x="962527" y="4456496"/>
                </a:lnTo>
                <a:lnTo>
                  <a:pt x="875899" y="4273616"/>
                </a:lnTo>
                <a:lnTo>
                  <a:pt x="1010653" y="3917482"/>
                </a:lnTo>
                <a:lnTo>
                  <a:pt x="962527" y="3686475"/>
                </a:lnTo>
                <a:lnTo>
                  <a:pt x="1828800" y="2945330"/>
                </a:lnTo>
                <a:lnTo>
                  <a:pt x="2030931" y="2646947"/>
                </a:lnTo>
                <a:lnTo>
                  <a:pt x="4109988" y="1953928"/>
                </a:lnTo>
                <a:lnTo>
                  <a:pt x="4985887" y="1453414"/>
                </a:lnTo>
                <a:lnTo>
                  <a:pt x="5082139" y="837398"/>
                </a:lnTo>
                <a:lnTo>
                  <a:pt x="4995512" y="221381"/>
                </a:lnTo>
                <a:lnTo>
                  <a:pt x="4369870" y="0"/>
                </a:lnTo>
                <a:lnTo>
                  <a:pt x="4196615" y="86627"/>
                </a:lnTo>
                <a:lnTo>
                  <a:pt x="4196615" y="385010"/>
                </a:lnTo>
                <a:lnTo>
                  <a:pt x="4167739" y="587141"/>
                </a:lnTo>
                <a:lnTo>
                  <a:pt x="4764506" y="721894"/>
                </a:lnTo>
                <a:lnTo>
                  <a:pt x="4716379" y="1068404"/>
                </a:lnTo>
                <a:lnTo>
                  <a:pt x="4466122" y="1309035"/>
                </a:lnTo>
                <a:lnTo>
                  <a:pt x="4061861" y="1511166"/>
                </a:lnTo>
                <a:lnTo>
                  <a:pt x="2733575" y="2079056"/>
                </a:lnTo>
                <a:lnTo>
                  <a:pt x="2156059" y="2290812"/>
                </a:lnTo>
                <a:lnTo>
                  <a:pt x="1588169" y="2598821"/>
                </a:lnTo>
                <a:lnTo>
                  <a:pt x="827773" y="3320715"/>
                </a:lnTo>
                <a:lnTo>
                  <a:pt x="240632" y="3773103"/>
                </a:lnTo>
                <a:lnTo>
                  <a:pt x="221381" y="3734602"/>
                </a:lnTo>
                <a:close/>
              </a:path>
            </a:pathLst>
          </a:custGeom>
          <a:noFill/>
          <a:ln w="3492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Connector 12">
            <a:extLst>
              <a:ext uri="{FF2B5EF4-FFF2-40B4-BE49-F238E27FC236}">
                <a16:creationId xmlns:a16="http://schemas.microsoft.com/office/drawing/2014/main" id="{300947F6-7F96-4080-BA29-633418D459E2}"/>
              </a:ext>
            </a:extLst>
          </p:cNvPr>
          <p:cNvCxnSpPr>
            <a:cxnSpLocks/>
          </p:cNvCxnSpPr>
          <p:nvPr/>
        </p:nvCxnSpPr>
        <p:spPr>
          <a:xfrm>
            <a:off x="4064000" y="1025677"/>
            <a:ext cx="706120" cy="0"/>
          </a:xfrm>
          <a:prstGeom prst="line">
            <a:avLst/>
          </a:prstGeom>
          <a:ln w="34925">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A67D78E-26C6-44BE-940B-7DE8419E8A3C}"/>
              </a:ext>
            </a:extLst>
          </p:cNvPr>
          <p:cNvCxnSpPr>
            <a:cxnSpLocks/>
          </p:cNvCxnSpPr>
          <p:nvPr/>
        </p:nvCxnSpPr>
        <p:spPr>
          <a:xfrm>
            <a:off x="4064000" y="1243487"/>
            <a:ext cx="706120" cy="0"/>
          </a:xfrm>
          <a:prstGeom prst="line">
            <a:avLst/>
          </a:prstGeom>
          <a:ln w="349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2CD063-AADD-458D-AA3F-AB6185FB9750}"/>
              </a:ext>
            </a:extLst>
          </p:cNvPr>
          <p:cNvCxnSpPr>
            <a:cxnSpLocks/>
          </p:cNvCxnSpPr>
          <p:nvPr/>
        </p:nvCxnSpPr>
        <p:spPr>
          <a:xfrm>
            <a:off x="4064000" y="1493037"/>
            <a:ext cx="706120" cy="0"/>
          </a:xfrm>
          <a:prstGeom prst="line">
            <a:avLst/>
          </a:prstGeom>
          <a:ln w="3492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C37E994-71E8-43E4-AB6A-B82D99FF602C}"/>
              </a:ext>
            </a:extLst>
          </p:cNvPr>
          <p:cNvCxnSpPr>
            <a:cxnSpLocks/>
          </p:cNvCxnSpPr>
          <p:nvPr/>
        </p:nvCxnSpPr>
        <p:spPr>
          <a:xfrm>
            <a:off x="4064000" y="1721637"/>
            <a:ext cx="706120" cy="1381"/>
          </a:xfrm>
          <a:prstGeom prst="line">
            <a:avLst/>
          </a:prstGeom>
          <a:ln w="34925">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3240CA1-6E6D-4683-BC57-84505D7F6FCD}"/>
              </a:ext>
            </a:extLst>
          </p:cNvPr>
          <p:cNvCxnSpPr>
            <a:cxnSpLocks/>
          </p:cNvCxnSpPr>
          <p:nvPr/>
        </p:nvCxnSpPr>
        <p:spPr>
          <a:xfrm>
            <a:off x="4069080" y="1950866"/>
            <a:ext cx="685800" cy="0"/>
          </a:xfrm>
          <a:prstGeom prst="line">
            <a:avLst/>
          </a:prstGeom>
          <a:ln w="34925">
            <a:solidFill>
              <a:srgbClr val="7030A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42620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par>
                                <p:cTn id="24" presetID="22" presetClass="entr" presetSubtype="8"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amond(in)">
                                      <p:cBhvr>
                                        <p:cTn id="31" dur="2000"/>
                                        <p:tgtEl>
                                          <p:spTgt spid="5"/>
                                        </p:tgtEl>
                                      </p:cBhvr>
                                    </p:animEffect>
                                  </p:childTnLst>
                                </p:cTn>
                              </p:par>
                              <p:par>
                                <p:cTn id="32" presetID="22" presetClass="entr" presetSubtype="8"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amond(in)">
                                      <p:cBhvr>
                                        <p:cTn id="39" dur="2000"/>
                                        <p:tgtEl>
                                          <p:spTgt spid="7"/>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amond(in)">
                                      <p:cBhvr>
                                        <p:cTn id="42" dur="2000"/>
                                        <p:tgtEl>
                                          <p:spTgt spid="25"/>
                                        </p:tgtEl>
                                      </p:cBhvr>
                                    </p:animEffect>
                                  </p:childTnLst>
                                </p:cTn>
                              </p:par>
                              <p:par>
                                <p:cTn id="43" presetID="22" presetClass="entr" presetSubtype="8"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diamond(in)">
                                      <p:cBhvr>
                                        <p:cTn id="50" dur="2000"/>
                                        <p:tgtEl>
                                          <p:spTgt spid="9"/>
                                        </p:tgtEl>
                                      </p:cBhvr>
                                    </p:animEffect>
                                  </p:childTnLst>
                                </p:cTn>
                              </p:par>
                              <p:par>
                                <p:cTn id="51" presetID="8"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amond(in)">
                                      <p:cBhvr>
                                        <p:cTn id="53" dur="2000"/>
                                        <p:tgtEl>
                                          <p:spTgt spid="10"/>
                                        </p:tgtEl>
                                      </p:cBhvr>
                                    </p:animEffect>
                                  </p:childTnLst>
                                </p:cTn>
                              </p:par>
                              <p:par>
                                <p:cTn id="54" presetID="22" presetClass="entr" presetSubtype="8"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diamond(in)">
                                      <p:cBhvr>
                                        <p:cTn id="61" dur="2000"/>
                                        <p:tgtEl>
                                          <p:spTgt spid="11"/>
                                        </p:tgtEl>
                                      </p:cBhvr>
                                    </p:animEffect>
                                  </p:childTnLst>
                                </p:cTn>
                              </p:par>
                              <p:par>
                                <p:cTn id="62" presetID="22" presetClass="entr" presetSubtype="8"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4" grpId="0" animBg="1"/>
      <p:bldP spid="5" grpId="0" animBg="1"/>
      <p:bldP spid="7" grpId="0" animBg="1"/>
      <p:bldP spid="25"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8B88F-B65E-4DFF-8E54-53FEDA18DB7D}"/>
              </a:ext>
            </a:extLst>
          </p:cNvPr>
          <p:cNvPicPr>
            <a:picLocks noChangeAspect="1"/>
          </p:cNvPicPr>
          <p:nvPr/>
        </p:nvPicPr>
        <p:blipFill rotWithShape="1">
          <a:blip r:embed="rId2"/>
          <a:srcRect l="2200"/>
          <a:stretch/>
        </p:blipFill>
        <p:spPr>
          <a:xfrm>
            <a:off x="2629943" y="1025677"/>
            <a:ext cx="8371137" cy="5349636"/>
          </a:xfrm>
          <a:prstGeom prst="rect">
            <a:avLst/>
          </a:prstGeom>
          <a:noFill/>
          <a:ln w="31750">
            <a:noFill/>
          </a:ln>
        </p:spPr>
      </p:pic>
      <p:sp>
        <p:nvSpPr>
          <p:cNvPr id="6" name="Rectangle 5">
            <a:extLst>
              <a:ext uri="{FF2B5EF4-FFF2-40B4-BE49-F238E27FC236}">
                <a16:creationId xmlns:a16="http://schemas.microsoft.com/office/drawing/2014/main" id="{51092F91-9D98-4501-8E99-FE21FC2F7BCD}"/>
              </a:ext>
            </a:extLst>
          </p:cNvPr>
          <p:cNvSpPr/>
          <p:nvPr/>
        </p:nvSpPr>
        <p:spPr>
          <a:xfrm>
            <a:off x="1396500" y="347601"/>
            <a:ext cx="2211404"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DB4AF8C6-0412-43AF-84C8-7F11E3900FED}"/>
              </a:ext>
            </a:extLst>
          </p:cNvPr>
          <p:cNvSpPr/>
          <p:nvPr/>
        </p:nvSpPr>
        <p:spPr>
          <a:xfrm>
            <a:off x="8218057" y="441712"/>
            <a:ext cx="2211404" cy="583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a:extLst>
              <a:ext uri="{FF2B5EF4-FFF2-40B4-BE49-F238E27FC236}">
                <a16:creationId xmlns:a16="http://schemas.microsoft.com/office/drawing/2014/main" id="{A04967DB-3AD1-453E-9467-981626886CAF}"/>
              </a:ext>
            </a:extLst>
          </p:cNvPr>
          <p:cNvSpPr/>
          <p:nvPr/>
        </p:nvSpPr>
        <p:spPr>
          <a:xfrm>
            <a:off x="1638352" y="809266"/>
            <a:ext cx="438926" cy="81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827A17BB-B4E7-450C-BBA5-C5D7EE22ED3F}"/>
              </a:ext>
            </a:extLst>
          </p:cNvPr>
          <p:cNvSpPr/>
          <p:nvPr/>
        </p:nvSpPr>
        <p:spPr>
          <a:xfrm flipH="1">
            <a:off x="1914681" y="5205081"/>
            <a:ext cx="587521" cy="152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33B37D5D-C7BA-4384-89EA-F1FBDEA7B942}"/>
              </a:ext>
            </a:extLst>
          </p:cNvPr>
          <p:cNvSpPr/>
          <p:nvPr/>
        </p:nvSpPr>
        <p:spPr>
          <a:xfrm>
            <a:off x="1582349" y="1371876"/>
            <a:ext cx="664663" cy="702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BB0A30F2-5A9F-45B1-B2FF-CB366D2E7681}"/>
              </a:ext>
            </a:extLst>
          </p:cNvPr>
          <p:cNvSpPr/>
          <p:nvPr/>
        </p:nvSpPr>
        <p:spPr>
          <a:xfrm>
            <a:off x="2077278" y="868925"/>
            <a:ext cx="301967" cy="146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TextBox 51">
            <a:extLst>
              <a:ext uri="{FF2B5EF4-FFF2-40B4-BE49-F238E27FC236}">
                <a16:creationId xmlns:a16="http://schemas.microsoft.com/office/drawing/2014/main" id="{7B0B43F8-C9B0-4A98-8BD3-CCC004D3A201}"/>
              </a:ext>
            </a:extLst>
          </p:cNvPr>
          <p:cNvSpPr txBox="1"/>
          <p:nvPr/>
        </p:nvSpPr>
        <p:spPr>
          <a:xfrm>
            <a:off x="28231" y="35549"/>
            <a:ext cx="1503938"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Basic WBS</a:t>
            </a:r>
            <a:endParaRPr lang="en-CA" dirty="0">
              <a:solidFill>
                <a:schemeClr val="accent1"/>
              </a:solidFill>
            </a:endParaRPr>
          </a:p>
        </p:txBody>
      </p:sp>
      <p:sp>
        <p:nvSpPr>
          <p:cNvPr id="66" name="TextBox 65">
            <a:extLst>
              <a:ext uri="{FF2B5EF4-FFF2-40B4-BE49-F238E27FC236}">
                <a16:creationId xmlns:a16="http://schemas.microsoft.com/office/drawing/2014/main" id="{F5BAEE46-926B-4DC9-95F9-48C05BD52782}"/>
              </a:ext>
            </a:extLst>
          </p:cNvPr>
          <p:cNvSpPr txBox="1"/>
          <p:nvPr/>
        </p:nvSpPr>
        <p:spPr>
          <a:xfrm>
            <a:off x="1549345" y="25716"/>
            <a:ext cx="8244892" cy="461665"/>
          </a:xfrm>
          <a:prstGeom prst="rect">
            <a:avLst/>
          </a:prstGeom>
          <a:noFill/>
          <a:effectLst/>
        </p:spPr>
        <p:txBody>
          <a:bodyPr wrap="square" rtlCol="0">
            <a:spAutoFit/>
          </a:bodyPr>
          <a:lstStyle/>
          <a:p>
            <a:r>
              <a:rPr lang="en-CA" sz="2400" dirty="0">
                <a:solidFill>
                  <a:schemeClr val="accent4">
                    <a:lumMod val="75000"/>
                  </a:schemeClr>
                </a:solidFill>
              </a:rPr>
              <a:t>- Exercise 3</a:t>
            </a:r>
            <a:endParaRPr lang="en-CA" sz="1600" dirty="0">
              <a:solidFill>
                <a:schemeClr val="tx1">
                  <a:lumMod val="65000"/>
                  <a:lumOff val="35000"/>
                </a:schemeClr>
              </a:solidFill>
            </a:endParaRPr>
          </a:p>
        </p:txBody>
      </p:sp>
      <p:sp>
        <p:nvSpPr>
          <p:cNvPr id="21" name="Rectangle 20">
            <a:extLst>
              <a:ext uri="{FF2B5EF4-FFF2-40B4-BE49-F238E27FC236}">
                <a16:creationId xmlns:a16="http://schemas.microsoft.com/office/drawing/2014/main" id="{B15937DB-4FD6-4C0B-A6B4-2CFE53DD0B44}"/>
              </a:ext>
            </a:extLst>
          </p:cNvPr>
          <p:cNvSpPr/>
          <p:nvPr/>
        </p:nvSpPr>
        <p:spPr>
          <a:xfrm>
            <a:off x="106285" y="461482"/>
            <a:ext cx="5781006" cy="523220"/>
          </a:xfrm>
          <a:prstGeom prst="rect">
            <a:avLst/>
          </a:prstGeom>
        </p:spPr>
        <p:txBody>
          <a:bodyPr wrap="none">
            <a:spAutoFit/>
          </a:bodyPr>
          <a:lstStyle/>
          <a:p>
            <a:r>
              <a:rPr lang="en-CA" sz="2800" dirty="0"/>
              <a:t>Build 1 unit of bicycle (fully functional)</a:t>
            </a:r>
          </a:p>
        </p:txBody>
      </p:sp>
      <p:sp>
        <p:nvSpPr>
          <p:cNvPr id="8" name="Freeform: Shape 7">
            <a:extLst>
              <a:ext uri="{FF2B5EF4-FFF2-40B4-BE49-F238E27FC236}">
                <a16:creationId xmlns:a16="http://schemas.microsoft.com/office/drawing/2014/main" id="{793333EF-C610-40B2-A364-5F3962DB2F11}"/>
              </a:ext>
            </a:extLst>
          </p:cNvPr>
          <p:cNvSpPr/>
          <p:nvPr/>
        </p:nvSpPr>
        <p:spPr>
          <a:xfrm>
            <a:off x="6966408" y="2762054"/>
            <a:ext cx="1904215" cy="4110086"/>
          </a:xfrm>
          <a:custGeom>
            <a:avLst/>
            <a:gdLst>
              <a:gd name="connsiteX0" fmla="*/ 1904215 w 1904215"/>
              <a:gd name="connsiteY0" fmla="*/ 0 h 4110086"/>
              <a:gd name="connsiteX1" fmla="*/ 1225485 w 1904215"/>
              <a:gd name="connsiteY1" fmla="*/ 245097 h 4110086"/>
              <a:gd name="connsiteX2" fmla="*/ 1121790 w 1904215"/>
              <a:gd name="connsiteY2" fmla="*/ 414779 h 4110086"/>
              <a:gd name="connsiteX3" fmla="*/ 641023 w 1904215"/>
              <a:gd name="connsiteY3" fmla="*/ 1225484 h 4110086"/>
              <a:gd name="connsiteX4" fmla="*/ 0 w 1904215"/>
              <a:gd name="connsiteY4" fmla="*/ 2139884 h 4110086"/>
              <a:gd name="connsiteX5" fmla="*/ 490194 w 1904215"/>
              <a:gd name="connsiteY5" fmla="*/ 2318993 h 4110086"/>
              <a:gd name="connsiteX6" fmla="*/ 386499 w 1904215"/>
              <a:gd name="connsiteY6" fmla="*/ 2790334 h 4110086"/>
              <a:gd name="connsiteX7" fmla="*/ 348792 w 1904215"/>
              <a:gd name="connsiteY7" fmla="*/ 3167406 h 4110086"/>
              <a:gd name="connsiteX8" fmla="*/ 1027522 w 1904215"/>
              <a:gd name="connsiteY8" fmla="*/ 3940404 h 4110086"/>
              <a:gd name="connsiteX9" fmla="*/ 1282046 w 1904215"/>
              <a:gd name="connsiteY9" fmla="*/ 4110086 h 41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4215" h="4110086">
                <a:moveTo>
                  <a:pt x="1904215" y="0"/>
                </a:moveTo>
                <a:lnTo>
                  <a:pt x="1225485" y="245097"/>
                </a:lnTo>
                <a:lnTo>
                  <a:pt x="1121790" y="414779"/>
                </a:lnTo>
                <a:lnTo>
                  <a:pt x="641023" y="1225484"/>
                </a:lnTo>
                <a:lnTo>
                  <a:pt x="0" y="2139884"/>
                </a:lnTo>
                <a:lnTo>
                  <a:pt x="490194" y="2318993"/>
                </a:lnTo>
                <a:lnTo>
                  <a:pt x="386499" y="2790334"/>
                </a:lnTo>
                <a:lnTo>
                  <a:pt x="348792" y="3167406"/>
                </a:lnTo>
                <a:lnTo>
                  <a:pt x="1027522" y="3940404"/>
                </a:lnTo>
                <a:lnTo>
                  <a:pt x="1282046" y="4110086"/>
                </a:lnTo>
              </a:path>
            </a:pathLst>
          </a:cu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2" name="Freeform: Shape 11">
            <a:extLst>
              <a:ext uri="{FF2B5EF4-FFF2-40B4-BE49-F238E27FC236}">
                <a16:creationId xmlns:a16="http://schemas.microsoft.com/office/drawing/2014/main" id="{F988D45D-4F11-4785-9892-A37BB4928D8F}"/>
              </a:ext>
            </a:extLst>
          </p:cNvPr>
          <p:cNvSpPr/>
          <p:nvPr/>
        </p:nvSpPr>
        <p:spPr>
          <a:xfrm>
            <a:off x="8870623" y="2102177"/>
            <a:ext cx="2997723" cy="650450"/>
          </a:xfrm>
          <a:custGeom>
            <a:avLst/>
            <a:gdLst>
              <a:gd name="connsiteX0" fmla="*/ 0 w 2997723"/>
              <a:gd name="connsiteY0" fmla="*/ 650450 h 650450"/>
              <a:gd name="connsiteX1" fmla="*/ 273377 w 2997723"/>
              <a:gd name="connsiteY1" fmla="*/ 556182 h 650450"/>
              <a:gd name="connsiteX2" fmla="*/ 2026763 w 2997723"/>
              <a:gd name="connsiteY2" fmla="*/ 377072 h 650450"/>
              <a:gd name="connsiteX3" fmla="*/ 2997723 w 2997723"/>
              <a:gd name="connsiteY3" fmla="*/ 0 h 650450"/>
            </a:gdLst>
            <a:ahLst/>
            <a:cxnLst>
              <a:cxn ang="0">
                <a:pos x="connsiteX0" y="connsiteY0"/>
              </a:cxn>
              <a:cxn ang="0">
                <a:pos x="connsiteX1" y="connsiteY1"/>
              </a:cxn>
              <a:cxn ang="0">
                <a:pos x="connsiteX2" y="connsiteY2"/>
              </a:cxn>
              <a:cxn ang="0">
                <a:pos x="connsiteX3" y="connsiteY3"/>
              </a:cxn>
            </a:cxnLst>
            <a:rect l="l" t="t" r="r" b="b"/>
            <a:pathLst>
              <a:path w="2997723" h="650450">
                <a:moveTo>
                  <a:pt x="0" y="650450"/>
                </a:moveTo>
                <a:lnTo>
                  <a:pt x="273377" y="556182"/>
                </a:lnTo>
                <a:lnTo>
                  <a:pt x="2026763" y="377072"/>
                </a:lnTo>
                <a:lnTo>
                  <a:pt x="2997723" y="0"/>
                </a:lnTo>
              </a:path>
            </a:pathLst>
          </a:cu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4" name="Freeform: Shape 13">
            <a:extLst>
              <a:ext uri="{FF2B5EF4-FFF2-40B4-BE49-F238E27FC236}">
                <a16:creationId xmlns:a16="http://schemas.microsoft.com/office/drawing/2014/main" id="{EABEB858-0258-4A84-8A04-90338B59A45E}"/>
              </a:ext>
            </a:extLst>
          </p:cNvPr>
          <p:cNvSpPr/>
          <p:nvPr/>
        </p:nvSpPr>
        <p:spPr>
          <a:xfrm>
            <a:off x="7654565" y="235670"/>
            <a:ext cx="650449" cy="2790334"/>
          </a:xfrm>
          <a:custGeom>
            <a:avLst/>
            <a:gdLst>
              <a:gd name="connsiteX0" fmla="*/ 556181 w 650449"/>
              <a:gd name="connsiteY0" fmla="*/ 2790334 h 2790334"/>
              <a:gd name="connsiteX1" fmla="*/ 0 w 650449"/>
              <a:gd name="connsiteY1" fmla="*/ 1451728 h 2790334"/>
              <a:gd name="connsiteX2" fmla="*/ 169682 w 650449"/>
              <a:gd name="connsiteY2" fmla="*/ 791852 h 2790334"/>
              <a:gd name="connsiteX3" fmla="*/ 650449 w 650449"/>
              <a:gd name="connsiteY3" fmla="*/ 0 h 2790334"/>
            </a:gdLst>
            <a:ahLst/>
            <a:cxnLst>
              <a:cxn ang="0">
                <a:pos x="connsiteX0" y="connsiteY0"/>
              </a:cxn>
              <a:cxn ang="0">
                <a:pos x="connsiteX1" y="connsiteY1"/>
              </a:cxn>
              <a:cxn ang="0">
                <a:pos x="connsiteX2" y="connsiteY2"/>
              </a:cxn>
              <a:cxn ang="0">
                <a:pos x="connsiteX3" y="connsiteY3"/>
              </a:cxn>
            </a:cxnLst>
            <a:rect l="l" t="t" r="r" b="b"/>
            <a:pathLst>
              <a:path w="650449" h="2790334">
                <a:moveTo>
                  <a:pt x="556181" y="2790334"/>
                </a:moveTo>
                <a:lnTo>
                  <a:pt x="0" y="1451728"/>
                </a:lnTo>
                <a:lnTo>
                  <a:pt x="169682" y="791852"/>
                </a:lnTo>
                <a:lnTo>
                  <a:pt x="650449" y="0"/>
                </a:lnTo>
              </a:path>
            </a:pathLst>
          </a:cu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15" name="Freeform: Shape 14">
            <a:extLst>
              <a:ext uri="{FF2B5EF4-FFF2-40B4-BE49-F238E27FC236}">
                <a16:creationId xmlns:a16="http://schemas.microsoft.com/office/drawing/2014/main" id="{0E514258-21E7-482A-8656-62E380832B51}"/>
              </a:ext>
            </a:extLst>
          </p:cNvPr>
          <p:cNvSpPr/>
          <p:nvPr/>
        </p:nvSpPr>
        <p:spPr>
          <a:xfrm>
            <a:off x="1348033" y="1291472"/>
            <a:ext cx="5637229" cy="3619893"/>
          </a:xfrm>
          <a:custGeom>
            <a:avLst/>
            <a:gdLst>
              <a:gd name="connsiteX0" fmla="*/ 5637229 w 5637229"/>
              <a:gd name="connsiteY0" fmla="*/ 3619893 h 3619893"/>
              <a:gd name="connsiteX1" fmla="*/ 5005633 w 5637229"/>
              <a:gd name="connsiteY1" fmla="*/ 3280528 h 3619893"/>
              <a:gd name="connsiteX2" fmla="*/ 4553146 w 5637229"/>
              <a:gd name="connsiteY2" fmla="*/ 3346516 h 3619893"/>
              <a:gd name="connsiteX3" fmla="*/ 4392891 w 5637229"/>
              <a:gd name="connsiteY3" fmla="*/ 2630079 h 3619893"/>
              <a:gd name="connsiteX4" fmla="*/ 4091233 w 5637229"/>
              <a:gd name="connsiteY4" fmla="*/ 2262433 h 3619893"/>
              <a:gd name="connsiteX5" fmla="*/ 3148553 w 5637229"/>
              <a:gd name="connsiteY5" fmla="*/ 1621410 h 3619893"/>
              <a:gd name="connsiteX6" fmla="*/ 1838227 w 5637229"/>
              <a:gd name="connsiteY6" fmla="*/ 810705 h 3619893"/>
              <a:gd name="connsiteX7" fmla="*/ 0 w 5637229"/>
              <a:gd name="connsiteY7" fmla="*/ 0 h 361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7229" h="3619893">
                <a:moveTo>
                  <a:pt x="5637229" y="3619893"/>
                </a:moveTo>
                <a:lnTo>
                  <a:pt x="5005633" y="3280528"/>
                </a:lnTo>
                <a:lnTo>
                  <a:pt x="4553146" y="3346516"/>
                </a:lnTo>
                <a:lnTo>
                  <a:pt x="4392891" y="2630079"/>
                </a:lnTo>
                <a:lnTo>
                  <a:pt x="4091233" y="2262433"/>
                </a:lnTo>
                <a:lnTo>
                  <a:pt x="3148553" y="1621410"/>
                </a:lnTo>
                <a:lnTo>
                  <a:pt x="1838227" y="810705"/>
                </a:lnTo>
                <a:lnTo>
                  <a:pt x="0" y="0"/>
                </a:lnTo>
              </a:path>
            </a:pathLst>
          </a:cu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Shape 15">
            <a:extLst>
              <a:ext uri="{FF2B5EF4-FFF2-40B4-BE49-F238E27FC236}">
                <a16:creationId xmlns:a16="http://schemas.microsoft.com/office/drawing/2014/main" id="{A22EE8D0-6D34-412C-A70E-70BADBC5A894}"/>
              </a:ext>
            </a:extLst>
          </p:cNvPr>
          <p:cNvSpPr/>
          <p:nvPr/>
        </p:nvSpPr>
        <p:spPr>
          <a:xfrm>
            <a:off x="263951" y="2205872"/>
            <a:ext cx="3120273" cy="2469822"/>
          </a:xfrm>
          <a:custGeom>
            <a:avLst/>
            <a:gdLst>
              <a:gd name="connsiteX0" fmla="*/ 3120273 w 3120273"/>
              <a:gd name="connsiteY0" fmla="*/ 0 h 2469822"/>
              <a:gd name="connsiteX1" fmla="*/ 1423448 w 3120273"/>
              <a:gd name="connsiteY1" fmla="*/ 1338606 h 2469822"/>
              <a:gd name="connsiteX2" fmla="*/ 989815 w 3120273"/>
              <a:gd name="connsiteY2" fmla="*/ 1734532 h 2469822"/>
              <a:gd name="connsiteX3" fmla="*/ 0 w 3120273"/>
              <a:gd name="connsiteY3" fmla="*/ 2469822 h 2469822"/>
            </a:gdLst>
            <a:ahLst/>
            <a:cxnLst>
              <a:cxn ang="0">
                <a:pos x="connsiteX0" y="connsiteY0"/>
              </a:cxn>
              <a:cxn ang="0">
                <a:pos x="connsiteX1" y="connsiteY1"/>
              </a:cxn>
              <a:cxn ang="0">
                <a:pos x="connsiteX2" y="connsiteY2"/>
              </a:cxn>
              <a:cxn ang="0">
                <a:pos x="connsiteX3" y="connsiteY3"/>
              </a:cxn>
            </a:cxnLst>
            <a:rect l="l" t="t" r="r" b="b"/>
            <a:pathLst>
              <a:path w="3120273" h="2469822">
                <a:moveTo>
                  <a:pt x="3120273" y="0"/>
                </a:moveTo>
                <a:lnTo>
                  <a:pt x="1423448" y="1338606"/>
                </a:lnTo>
                <a:lnTo>
                  <a:pt x="989815" y="1734532"/>
                </a:lnTo>
                <a:lnTo>
                  <a:pt x="0" y="2469822"/>
                </a:lnTo>
              </a:path>
            </a:pathLst>
          </a:cu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22" name="TextBox 21">
            <a:extLst>
              <a:ext uri="{FF2B5EF4-FFF2-40B4-BE49-F238E27FC236}">
                <a16:creationId xmlns:a16="http://schemas.microsoft.com/office/drawing/2014/main" id="{E639C62D-2681-49ED-81F3-04733E653999}"/>
              </a:ext>
            </a:extLst>
          </p:cNvPr>
          <p:cNvSpPr txBox="1"/>
          <p:nvPr/>
        </p:nvSpPr>
        <p:spPr>
          <a:xfrm>
            <a:off x="8689006" y="1762938"/>
            <a:ext cx="1742785"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CA" sz="2400" dirty="0">
                <a:solidFill>
                  <a:schemeClr val="tx1">
                    <a:lumMod val="75000"/>
                    <a:lumOff val="25000"/>
                  </a:schemeClr>
                </a:solidFill>
              </a:rPr>
              <a:t>Gotham City</a:t>
            </a:r>
          </a:p>
        </p:txBody>
      </p:sp>
      <p:sp>
        <p:nvSpPr>
          <p:cNvPr id="36" name="TextBox 35">
            <a:extLst>
              <a:ext uri="{FF2B5EF4-FFF2-40B4-BE49-F238E27FC236}">
                <a16:creationId xmlns:a16="http://schemas.microsoft.com/office/drawing/2014/main" id="{C534397E-156F-47DD-AA41-B77A87DBCCCF}"/>
              </a:ext>
            </a:extLst>
          </p:cNvPr>
          <p:cNvSpPr txBox="1"/>
          <p:nvPr/>
        </p:nvSpPr>
        <p:spPr>
          <a:xfrm>
            <a:off x="10002906" y="2961864"/>
            <a:ext cx="1998176"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CA" sz="2400" dirty="0">
                <a:solidFill>
                  <a:schemeClr val="tx1">
                    <a:lumMod val="75000"/>
                    <a:lumOff val="25000"/>
                  </a:schemeClr>
                </a:solidFill>
              </a:rPr>
              <a:t>City of Atlantis</a:t>
            </a:r>
          </a:p>
        </p:txBody>
      </p:sp>
      <p:sp>
        <p:nvSpPr>
          <p:cNvPr id="37" name="TextBox 36">
            <a:extLst>
              <a:ext uri="{FF2B5EF4-FFF2-40B4-BE49-F238E27FC236}">
                <a16:creationId xmlns:a16="http://schemas.microsoft.com/office/drawing/2014/main" id="{47323BC9-5E85-45AF-A7CC-E9E5C8A4F1C9}"/>
              </a:ext>
            </a:extLst>
          </p:cNvPr>
          <p:cNvSpPr txBox="1"/>
          <p:nvPr/>
        </p:nvSpPr>
        <p:spPr>
          <a:xfrm>
            <a:off x="4656387" y="1364455"/>
            <a:ext cx="2159124"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CA" sz="2400" dirty="0">
                <a:solidFill>
                  <a:schemeClr val="tx1">
                    <a:lumMod val="75000"/>
                    <a:lumOff val="25000"/>
                  </a:schemeClr>
                </a:solidFill>
              </a:rPr>
              <a:t>Metropolis City</a:t>
            </a:r>
          </a:p>
        </p:txBody>
      </p:sp>
      <p:sp>
        <p:nvSpPr>
          <p:cNvPr id="38" name="TextBox 37">
            <a:extLst>
              <a:ext uri="{FF2B5EF4-FFF2-40B4-BE49-F238E27FC236}">
                <a16:creationId xmlns:a16="http://schemas.microsoft.com/office/drawing/2014/main" id="{DA4BEE61-52AC-4A81-A1B4-013B2CF44CD4}"/>
              </a:ext>
            </a:extLst>
          </p:cNvPr>
          <p:cNvSpPr txBox="1"/>
          <p:nvPr/>
        </p:nvSpPr>
        <p:spPr>
          <a:xfrm>
            <a:off x="5225593" y="5920282"/>
            <a:ext cx="2153549"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CA" sz="2400" dirty="0"/>
              <a:t>Themyscira</a:t>
            </a:r>
            <a:r>
              <a:rPr lang="en-CA" sz="2400" dirty="0">
                <a:solidFill>
                  <a:schemeClr val="tx1">
                    <a:lumMod val="75000"/>
                    <a:lumOff val="25000"/>
                  </a:schemeClr>
                </a:solidFill>
              </a:rPr>
              <a:t> City</a:t>
            </a:r>
          </a:p>
        </p:txBody>
      </p:sp>
    </p:spTree>
    <p:extLst>
      <p:ext uri="{BB962C8B-B14F-4D97-AF65-F5344CB8AC3E}">
        <p14:creationId xmlns:p14="http://schemas.microsoft.com/office/powerpoint/2010/main" val="13743844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ppt_w</p:attrName>
                                        </p:attrNameLst>
                                      </p:cBhvr>
                                      <p:tavLst>
                                        <p:tav tm="0" fmla="#ppt_w*sin(2.5*pi*$)">
                                          <p:val>
                                            <p:fltVal val="0"/>
                                          </p:val>
                                        </p:tav>
                                        <p:tav tm="100000">
                                          <p:val>
                                            <p:fltVal val="1"/>
                                          </p:val>
                                        </p:tav>
                                      </p:tavLst>
                                    </p:anim>
                                    <p:anim calcmode="lin" valueType="num">
                                      <p:cBhvr>
                                        <p:cTn id="9" dur="1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ppt_w</p:attrName>
                                        </p:attrNameLst>
                                      </p:cBhvr>
                                      <p:tavLst>
                                        <p:tav tm="0" fmla="#ppt_w*sin(2.5*pi*$)">
                                          <p:val>
                                            <p:fltVal val="0"/>
                                          </p:val>
                                        </p:tav>
                                        <p:tav tm="100000">
                                          <p:val>
                                            <p:fltVal val="1"/>
                                          </p:val>
                                        </p:tav>
                                      </p:tavLst>
                                    </p:anim>
                                    <p:anim calcmode="lin" valueType="num">
                                      <p:cBhvr>
                                        <p:cTn id="16"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ppt_w</p:attrName>
                                        </p:attrNameLst>
                                      </p:cBhvr>
                                      <p:tavLst>
                                        <p:tav tm="0" fmla="#ppt_w*sin(2.5*pi*$)">
                                          <p:val>
                                            <p:fltVal val="0"/>
                                          </p:val>
                                        </p:tav>
                                        <p:tav tm="100000">
                                          <p:val>
                                            <p:fltVal val="1"/>
                                          </p:val>
                                        </p:tav>
                                      </p:tavLst>
                                    </p:anim>
                                    <p:anim calcmode="lin" valueType="num">
                                      <p:cBhvr>
                                        <p:cTn id="23"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ppt_w</p:attrName>
                                        </p:attrNameLst>
                                      </p:cBhvr>
                                      <p:tavLst>
                                        <p:tav tm="0" fmla="#ppt_w*sin(2.5*pi*$)">
                                          <p:val>
                                            <p:fltVal val="0"/>
                                          </p:val>
                                        </p:tav>
                                        <p:tav tm="100000">
                                          <p:val>
                                            <p:fltVal val="1"/>
                                          </p:val>
                                        </p:tav>
                                      </p:tavLst>
                                    </p:anim>
                                    <p:anim calcmode="lin" valueType="num">
                                      <p:cBhvr>
                                        <p:cTn id="30" dur="10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384146-4CBC-42EF-A55E-521549AC79A6}"/>
              </a:ext>
            </a:extLst>
          </p:cNvPr>
          <p:cNvSpPr/>
          <p:nvPr/>
        </p:nvSpPr>
        <p:spPr>
          <a:xfrm>
            <a:off x="91360" y="55923"/>
            <a:ext cx="4318080" cy="428126"/>
          </a:xfrm>
          <a:prstGeom prst="rect">
            <a:avLst/>
          </a:prstGeom>
          <a:solidFill>
            <a:schemeClr val="bg1"/>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TextBox 51">
            <a:extLst>
              <a:ext uri="{FF2B5EF4-FFF2-40B4-BE49-F238E27FC236}">
                <a16:creationId xmlns:a16="http://schemas.microsoft.com/office/drawing/2014/main" id="{7B0B43F8-C9B0-4A98-8BD3-CCC004D3A201}"/>
              </a:ext>
            </a:extLst>
          </p:cNvPr>
          <p:cNvSpPr txBox="1"/>
          <p:nvPr/>
        </p:nvSpPr>
        <p:spPr>
          <a:xfrm>
            <a:off x="28231" y="33879"/>
            <a:ext cx="1503938"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Basic WBS</a:t>
            </a:r>
            <a:endParaRPr lang="en-CA" dirty="0">
              <a:solidFill>
                <a:schemeClr val="accent1"/>
              </a:solidFill>
            </a:endParaRPr>
          </a:p>
        </p:txBody>
      </p:sp>
      <p:sp>
        <p:nvSpPr>
          <p:cNvPr id="64" name="Rectangle 63">
            <a:extLst>
              <a:ext uri="{FF2B5EF4-FFF2-40B4-BE49-F238E27FC236}">
                <a16:creationId xmlns:a16="http://schemas.microsoft.com/office/drawing/2014/main" id="{95D5E428-2D32-40F5-A6F5-74587046F943}"/>
              </a:ext>
            </a:extLst>
          </p:cNvPr>
          <p:cNvSpPr/>
          <p:nvPr/>
        </p:nvSpPr>
        <p:spPr>
          <a:xfrm>
            <a:off x="132080" y="579121"/>
            <a:ext cx="11948160" cy="3860799"/>
          </a:xfrm>
          <a:prstGeom prst="rect">
            <a:avLst/>
          </a:prstGeom>
          <a:solidFill>
            <a:schemeClr val="bg1"/>
          </a:solidFill>
          <a:ln w="3175">
            <a:solidFill>
              <a:schemeClr val="bg1">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TextBox 65">
            <a:extLst>
              <a:ext uri="{FF2B5EF4-FFF2-40B4-BE49-F238E27FC236}">
                <a16:creationId xmlns:a16="http://schemas.microsoft.com/office/drawing/2014/main" id="{F5BAEE46-926B-4DC9-95F9-48C05BD52782}"/>
              </a:ext>
            </a:extLst>
          </p:cNvPr>
          <p:cNvSpPr txBox="1"/>
          <p:nvPr/>
        </p:nvSpPr>
        <p:spPr>
          <a:xfrm>
            <a:off x="1434607" y="21722"/>
            <a:ext cx="2918107" cy="461665"/>
          </a:xfrm>
          <a:prstGeom prst="rect">
            <a:avLst/>
          </a:prstGeom>
          <a:noFill/>
          <a:effectLst/>
        </p:spPr>
        <p:txBody>
          <a:bodyPr wrap="none" rtlCol="0">
            <a:spAutoFit/>
          </a:bodyPr>
          <a:lstStyle/>
          <a:p>
            <a:r>
              <a:rPr lang="en-CA" sz="2400" dirty="0">
                <a:solidFill>
                  <a:schemeClr val="accent4">
                    <a:lumMod val="75000"/>
                  </a:schemeClr>
                </a:solidFill>
              </a:rPr>
              <a:t>- Strategic Boundaries</a:t>
            </a:r>
          </a:p>
        </p:txBody>
      </p:sp>
      <p:sp>
        <p:nvSpPr>
          <p:cNvPr id="6" name="Slide Number Placeholder 5">
            <a:extLst>
              <a:ext uri="{FF2B5EF4-FFF2-40B4-BE49-F238E27FC236}">
                <a16:creationId xmlns:a16="http://schemas.microsoft.com/office/drawing/2014/main" id="{C2810C58-4213-4EDD-AC8E-8DD12F7E7C14}"/>
              </a:ext>
            </a:extLst>
          </p:cNvPr>
          <p:cNvSpPr>
            <a:spLocks noGrp="1"/>
          </p:cNvSpPr>
          <p:nvPr>
            <p:ph type="sldNum" sz="quarter" idx="12"/>
          </p:nvPr>
        </p:nvSpPr>
        <p:spPr/>
        <p:txBody>
          <a:bodyPr/>
          <a:lstStyle/>
          <a:p>
            <a:fld id="{82440442-AF15-4423-B08D-C3CAA00C9796}" type="slidenum">
              <a:rPr lang="en-CA" smtClean="0"/>
              <a:pPr/>
              <a:t>14</a:t>
            </a:fld>
            <a:endParaRPr lang="en-CA"/>
          </a:p>
        </p:txBody>
      </p:sp>
      <p:sp>
        <p:nvSpPr>
          <p:cNvPr id="3" name="TextBox 2">
            <a:extLst>
              <a:ext uri="{FF2B5EF4-FFF2-40B4-BE49-F238E27FC236}">
                <a16:creationId xmlns:a16="http://schemas.microsoft.com/office/drawing/2014/main" id="{7A29EC7F-C368-4D36-92CF-A28AABF33298}"/>
              </a:ext>
            </a:extLst>
          </p:cNvPr>
          <p:cNvSpPr txBox="1"/>
          <p:nvPr/>
        </p:nvSpPr>
        <p:spPr>
          <a:xfrm>
            <a:off x="203200" y="639542"/>
            <a:ext cx="11988800" cy="1569660"/>
          </a:xfrm>
          <a:prstGeom prst="rect">
            <a:avLst/>
          </a:prstGeom>
          <a:noFill/>
        </p:spPr>
        <p:txBody>
          <a:bodyPr wrap="square" rtlCol="0">
            <a:spAutoFit/>
          </a:bodyPr>
          <a:lstStyle/>
          <a:p>
            <a:pPr marL="342900" indent="-342900">
              <a:buFontTx/>
              <a:buChar char="-"/>
            </a:pPr>
            <a:r>
              <a:rPr lang="en-CA" sz="2400" dirty="0"/>
              <a:t>The boundaries or demarcation line you will use to divide your project into section.</a:t>
            </a:r>
          </a:p>
          <a:p>
            <a:pPr marL="342900" indent="-342900">
              <a:buFontTx/>
              <a:buChar char="-"/>
            </a:pPr>
            <a:r>
              <a:rPr lang="en-CA" sz="2400" dirty="0"/>
              <a:t>Expert judgment is the key tool to determine it.</a:t>
            </a:r>
          </a:p>
          <a:p>
            <a:pPr marL="342900" indent="-342900">
              <a:buFontTx/>
              <a:buChar char="-"/>
            </a:pPr>
            <a:r>
              <a:rPr lang="en-CA" sz="2400" dirty="0"/>
              <a:t>Criteria may be geographic advantage, system based, constructability and reliability focused.</a:t>
            </a:r>
          </a:p>
          <a:p>
            <a:pPr marL="342900" indent="-342900">
              <a:buFontTx/>
              <a:buChar char="-"/>
            </a:pPr>
            <a:r>
              <a:rPr lang="en-CA" sz="2400" dirty="0"/>
              <a:t>Size may not be uniform nor level of complexity.</a:t>
            </a:r>
          </a:p>
        </p:txBody>
      </p:sp>
      <p:sp>
        <p:nvSpPr>
          <p:cNvPr id="12" name="Rectangle 11">
            <a:extLst>
              <a:ext uri="{FF2B5EF4-FFF2-40B4-BE49-F238E27FC236}">
                <a16:creationId xmlns:a16="http://schemas.microsoft.com/office/drawing/2014/main" id="{00D307E4-FA2A-4A45-85BF-F61B60F4B0FB}"/>
              </a:ext>
            </a:extLst>
          </p:cNvPr>
          <p:cNvSpPr/>
          <p:nvPr/>
        </p:nvSpPr>
        <p:spPr>
          <a:xfrm>
            <a:off x="133866" y="5846294"/>
            <a:ext cx="11946374" cy="820990"/>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AAC96F4E-6B48-40D6-B76C-4004821E4556}"/>
              </a:ext>
            </a:extLst>
          </p:cNvPr>
          <p:cNvSpPr txBox="1"/>
          <p:nvPr/>
        </p:nvSpPr>
        <p:spPr>
          <a:xfrm>
            <a:off x="280984" y="5933623"/>
            <a:ext cx="11694705" cy="646331"/>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9:</a:t>
            </a:r>
            <a:r>
              <a:rPr lang="en-CA" dirty="0">
                <a:solidFill>
                  <a:schemeClr val="accent5">
                    <a:lumMod val="75000"/>
                  </a:schemeClr>
                </a:solidFill>
              </a:rPr>
              <a:t> In creating groups make sure not to create unnecessary Interfaces.</a:t>
            </a:r>
          </a:p>
          <a:p>
            <a:endParaRPr lang="en-CA" dirty="0">
              <a:solidFill>
                <a:schemeClr val="accent5">
                  <a:lumMod val="75000"/>
                </a:schemeClr>
              </a:solidFill>
            </a:endParaRPr>
          </a:p>
        </p:txBody>
      </p:sp>
    </p:spTree>
    <p:extLst>
      <p:ext uri="{BB962C8B-B14F-4D97-AF65-F5344CB8AC3E}">
        <p14:creationId xmlns:p14="http://schemas.microsoft.com/office/powerpoint/2010/main" val="246036398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1+#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0" name="Connector: Elbow 549">
            <a:extLst>
              <a:ext uri="{FF2B5EF4-FFF2-40B4-BE49-F238E27FC236}">
                <a16:creationId xmlns:a16="http://schemas.microsoft.com/office/drawing/2014/main" id="{A73858F1-A860-48D0-B7A0-93AF30ED6430}"/>
              </a:ext>
            </a:extLst>
          </p:cNvPr>
          <p:cNvCxnSpPr>
            <a:cxnSpLocks/>
            <a:stCxn id="493" idx="1"/>
            <a:endCxn id="520" idx="1"/>
          </p:cNvCxnSpPr>
          <p:nvPr/>
        </p:nvCxnSpPr>
        <p:spPr>
          <a:xfrm rot="10800000" flipH="1" flipV="1">
            <a:off x="10613891" y="3064855"/>
            <a:ext cx="326832" cy="534225"/>
          </a:xfrm>
          <a:prstGeom prst="bentConnector3">
            <a:avLst>
              <a:gd name="adj1" fmla="val -6994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5" name="Connector: Elbow 554">
            <a:extLst>
              <a:ext uri="{FF2B5EF4-FFF2-40B4-BE49-F238E27FC236}">
                <a16:creationId xmlns:a16="http://schemas.microsoft.com/office/drawing/2014/main" id="{795D9FEE-4C8D-4249-9F2D-942DA64C67FD}"/>
              </a:ext>
            </a:extLst>
          </p:cNvPr>
          <p:cNvCxnSpPr>
            <a:cxnSpLocks/>
            <a:stCxn id="493" idx="1"/>
            <a:endCxn id="522" idx="1"/>
          </p:cNvCxnSpPr>
          <p:nvPr/>
        </p:nvCxnSpPr>
        <p:spPr>
          <a:xfrm rot="10800000" flipH="1" flipV="1">
            <a:off x="10613891" y="3064856"/>
            <a:ext cx="326832" cy="953618"/>
          </a:xfrm>
          <a:prstGeom prst="bentConnector3">
            <a:avLst>
              <a:gd name="adj1" fmla="val -6994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8" name="Connector: Elbow 557">
            <a:extLst>
              <a:ext uri="{FF2B5EF4-FFF2-40B4-BE49-F238E27FC236}">
                <a16:creationId xmlns:a16="http://schemas.microsoft.com/office/drawing/2014/main" id="{00A3C6A5-C72B-4921-B169-26E860B78FA9}"/>
              </a:ext>
            </a:extLst>
          </p:cNvPr>
          <p:cNvCxnSpPr>
            <a:cxnSpLocks/>
            <a:stCxn id="493" idx="1"/>
            <a:endCxn id="524" idx="1"/>
          </p:cNvCxnSpPr>
          <p:nvPr/>
        </p:nvCxnSpPr>
        <p:spPr>
          <a:xfrm rot="10800000" flipH="1" flipV="1">
            <a:off x="10613891" y="3064855"/>
            <a:ext cx="327732" cy="1389539"/>
          </a:xfrm>
          <a:prstGeom prst="bentConnector3">
            <a:avLst>
              <a:gd name="adj1" fmla="val -6975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1" name="Connector: Elbow 560">
            <a:extLst>
              <a:ext uri="{FF2B5EF4-FFF2-40B4-BE49-F238E27FC236}">
                <a16:creationId xmlns:a16="http://schemas.microsoft.com/office/drawing/2014/main" id="{B55BDD57-4022-4E0A-A4AA-76901A901B17}"/>
              </a:ext>
            </a:extLst>
          </p:cNvPr>
          <p:cNvCxnSpPr>
            <a:cxnSpLocks/>
            <a:stCxn id="493" idx="1"/>
            <a:endCxn id="526" idx="1"/>
          </p:cNvCxnSpPr>
          <p:nvPr/>
        </p:nvCxnSpPr>
        <p:spPr>
          <a:xfrm rot="10800000" flipH="1" flipV="1">
            <a:off x="10613891" y="3064856"/>
            <a:ext cx="322100" cy="1816148"/>
          </a:xfrm>
          <a:prstGeom prst="bentConnector3">
            <a:avLst>
              <a:gd name="adj1" fmla="val -70972"/>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B0B43F8-C9B0-4A98-8BD3-CCC004D3A201}"/>
              </a:ext>
            </a:extLst>
          </p:cNvPr>
          <p:cNvSpPr txBox="1"/>
          <p:nvPr/>
        </p:nvSpPr>
        <p:spPr>
          <a:xfrm>
            <a:off x="28231" y="35549"/>
            <a:ext cx="2315377"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WBS Association</a:t>
            </a:r>
            <a:endParaRPr lang="en-CA" dirty="0">
              <a:solidFill>
                <a:schemeClr val="accent1"/>
              </a:solidFill>
            </a:endParaRPr>
          </a:p>
        </p:txBody>
      </p:sp>
      <p:sp>
        <p:nvSpPr>
          <p:cNvPr id="66" name="TextBox 65">
            <a:extLst>
              <a:ext uri="{FF2B5EF4-FFF2-40B4-BE49-F238E27FC236}">
                <a16:creationId xmlns:a16="http://schemas.microsoft.com/office/drawing/2014/main" id="{F5BAEE46-926B-4DC9-95F9-48C05BD52782}"/>
              </a:ext>
            </a:extLst>
          </p:cNvPr>
          <p:cNvSpPr txBox="1"/>
          <p:nvPr/>
        </p:nvSpPr>
        <p:spPr>
          <a:xfrm>
            <a:off x="2247183" y="25716"/>
            <a:ext cx="3250213" cy="461665"/>
          </a:xfrm>
          <a:prstGeom prst="rect">
            <a:avLst/>
          </a:prstGeom>
          <a:noFill/>
          <a:effectLst/>
        </p:spPr>
        <p:txBody>
          <a:bodyPr wrap="square" rtlCol="0">
            <a:spAutoFit/>
          </a:bodyPr>
          <a:lstStyle/>
          <a:p>
            <a:r>
              <a:rPr lang="en-CA" sz="2400" dirty="0">
                <a:solidFill>
                  <a:schemeClr val="accent4">
                    <a:lumMod val="75000"/>
                  </a:schemeClr>
                </a:solidFill>
              </a:rPr>
              <a:t>- Backward Approach</a:t>
            </a:r>
            <a:endParaRPr lang="en-CA" sz="1600" dirty="0">
              <a:solidFill>
                <a:schemeClr val="tx1">
                  <a:lumMod val="65000"/>
                  <a:lumOff val="35000"/>
                </a:schemeClr>
              </a:solidFill>
            </a:endParaRPr>
          </a:p>
        </p:txBody>
      </p:sp>
      <p:sp>
        <p:nvSpPr>
          <p:cNvPr id="101" name="Rectangle 100">
            <a:extLst>
              <a:ext uri="{FF2B5EF4-FFF2-40B4-BE49-F238E27FC236}">
                <a16:creationId xmlns:a16="http://schemas.microsoft.com/office/drawing/2014/main" id="{62BB3C76-3B0E-4669-A018-900C53704FD6}"/>
              </a:ext>
            </a:extLst>
          </p:cNvPr>
          <p:cNvSpPr>
            <a:spLocks noChangeAspect="1"/>
          </p:cNvSpPr>
          <p:nvPr/>
        </p:nvSpPr>
        <p:spPr>
          <a:xfrm>
            <a:off x="8043672" y="435858"/>
            <a:ext cx="1454304" cy="615941"/>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Construction</a:t>
            </a:r>
          </a:p>
        </p:txBody>
      </p:sp>
      <p:cxnSp>
        <p:nvCxnSpPr>
          <p:cNvPr id="302" name="Connector: Elbow 301">
            <a:extLst>
              <a:ext uri="{FF2B5EF4-FFF2-40B4-BE49-F238E27FC236}">
                <a16:creationId xmlns:a16="http://schemas.microsoft.com/office/drawing/2014/main" id="{49C9EC9B-6754-4EFB-B2D6-65C040443B7F}"/>
              </a:ext>
            </a:extLst>
          </p:cNvPr>
          <p:cNvCxnSpPr>
            <a:cxnSpLocks/>
            <a:stCxn id="101" idx="1"/>
            <a:endCxn id="79" idx="1"/>
          </p:cNvCxnSpPr>
          <p:nvPr/>
        </p:nvCxnSpPr>
        <p:spPr>
          <a:xfrm rot="10800000" flipH="1" flipV="1">
            <a:off x="8043672" y="743828"/>
            <a:ext cx="207372" cy="615183"/>
          </a:xfrm>
          <a:prstGeom prst="bentConnector3">
            <a:avLst>
              <a:gd name="adj1" fmla="val -110237"/>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6B2E9B8B-E46A-446D-8419-2CB6354B457C}"/>
              </a:ext>
            </a:extLst>
          </p:cNvPr>
          <p:cNvSpPr>
            <a:spLocks noChangeAspect="1"/>
          </p:cNvSpPr>
          <p:nvPr/>
        </p:nvSpPr>
        <p:spPr>
          <a:xfrm>
            <a:off x="8251044" y="1109045"/>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103" name="Rectangle 102">
            <a:extLst>
              <a:ext uri="{FF2B5EF4-FFF2-40B4-BE49-F238E27FC236}">
                <a16:creationId xmlns:a16="http://schemas.microsoft.com/office/drawing/2014/main" id="{3208C791-A496-4F95-B68E-D7D3F406A22D}"/>
              </a:ext>
            </a:extLst>
          </p:cNvPr>
          <p:cNvSpPr>
            <a:spLocks noChangeAspect="1"/>
          </p:cNvSpPr>
          <p:nvPr/>
        </p:nvSpPr>
        <p:spPr>
          <a:xfrm>
            <a:off x="8615439" y="2781408"/>
            <a:ext cx="807131" cy="341843"/>
          </a:xfrm>
          <a:prstGeom prst="rect">
            <a:avLst/>
          </a:prstGeom>
          <a:solidFill>
            <a:schemeClr val="accent1">
              <a:lumMod val="20000"/>
              <a:lumOff val="8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1"/>
              </a:solidFill>
            </a:endParaRPr>
          </a:p>
        </p:txBody>
      </p:sp>
      <p:sp>
        <p:nvSpPr>
          <p:cNvPr id="112" name="Rectangle 111">
            <a:extLst>
              <a:ext uri="{FF2B5EF4-FFF2-40B4-BE49-F238E27FC236}">
                <a16:creationId xmlns:a16="http://schemas.microsoft.com/office/drawing/2014/main" id="{C0FD92BA-256F-48E2-918C-F6F719E8C3A1}"/>
              </a:ext>
            </a:extLst>
          </p:cNvPr>
          <p:cNvSpPr>
            <a:spLocks noChangeAspect="1"/>
          </p:cNvSpPr>
          <p:nvPr/>
        </p:nvSpPr>
        <p:spPr>
          <a:xfrm>
            <a:off x="8785885" y="4349315"/>
            <a:ext cx="680969" cy="288410"/>
          </a:xfrm>
          <a:prstGeom prst="rect">
            <a:avLst/>
          </a:prstGeom>
          <a:solidFill>
            <a:schemeClr val="bg1">
              <a:lumMod val="95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bg1"/>
              </a:solidFill>
            </a:endParaRPr>
          </a:p>
        </p:txBody>
      </p:sp>
      <p:cxnSp>
        <p:nvCxnSpPr>
          <p:cNvPr id="126" name="Connector: Elbow 125">
            <a:extLst>
              <a:ext uri="{FF2B5EF4-FFF2-40B4-BE49-F238E27FC236}">
                <a16:creationId xmlns:a16="http://schemas.microsoft.com/office/drawing/2014/main" id="{8CB2DD89-B9AF-4282-8D27-6B8DA942E9BA}"/>
              </a:ext>
            </a:extLst>
          </p:cNvPr>
          <p:cNvCxnSpPr>
            <a:cxnSpLocks/>
            <a:stCxn id="191" idx="1"/>
            <a:endCxn id="103" idx="1"/>
          </p:cNvCxnSpPr>
          <p:nvPr/>
        </p:nvCxnSpPr>
        <p:spPr>
          <a:xfrm rot="10800000" flipH="1" flipV="1">
            <a:off x="8251045" y="2475690"/>
            <a:ext cx="364394" cy="476640"/>
          </a:xfrm>
          <a:prstGeom prst="bentConnector3">
            <a:avLst>
              <a:gd name="adj1" fmla="val -6273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Connector: Elbow 139">
            <a:extLst>
              <a:ext uri="{FF2B5EF4-FFF2-40B4-BE49-F238E27FC236}">
                <a16:creationId xmlns:a16="http://schemas.microsoft.com/office/drawing/2014/main" id="{2AF883B6-42F3-47B7-91CD-0B80E4102CC9}"/>
              </a:ext>
            </a:extLst>
          </p:cNvPr>
          <p:cNvCxnSpPr>
            <a:cxnSpLocks/>
            <a:stCxn id="223" idx="1"/>
            <a:endCxn id="112" idx="1"/>
          </p:cNvCxnSpPr>
          <p:nvPr/>
        </p:nvCxnSpPr>
        <p:spPr>
          <a:xfrm rot="10800000" flipH="1" flipV="1">
            <a:off x="8625797" y="3738114"/>
            <a:ext cx="160088" cy="755405"/>
          </a:xfrm>
          <a:prstGeom prst="bentConnector3">
            <a:avLst>
              <a:gd name="adj1" fmla="val -142796"/>
            </a:avLst>
          </a:prstGeom>
          <a:ln>
            <a:tailEnd type="triangle"/>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1C8953EE-89D2-4AF7-A4F6-0995E361B4D8}"/>
              </a:ext>
            </a:extLst>
          </p:cNvPr>
          <p:cNvSpPr txBox="1"/>
          <p:nvPr/>
        </p:nvSpPr>
        <p:spPr>
          <a:xfrm>
            <a:off x="8458420" y="1201426"/>
            <a:ext cx="786391" cy="338554"/>
          </a:xfrm>
          <a:prstGeom prst="rect">
            <a:avLst/>
          </a:prstGeom>
          <a:noFill/>
        </p:spPr>
        <p:txBody>
          <a:bodyPr wrap="square" rtlCol="0">
            <a:spAutoFit/>
          </a:bodyPr>
          <a:lstStyle/>
          <a:p>
            <a:r>
              <a:rPr lang="en-CA" sz="1600" dirty="0"/>
              <a:t>Area 1</a:t>
            </a:r>
          </a:p>
        </p:txBody>
      </p:sp>
      <p:sp>
        <p:nvSpPr>
          <p:cNvPr id="189" name="Rectangle 188">
            <a:extLst>
              <a:ext uri="{FF2B5EF4-FFF2-40B4-BE49-F238E27FC236}">
                <a16:creationId xmlns:a16="http://schemas.microsoft.com/office/drawing/2014/main" id="{77E08C1A-BBDB-4DB6-97BB-AEF7C95AD5BB}"/>
              </a:ext>
            </a:extLst>
          </p:cNvPr>
          <p:cNvSpPr>
            <a:spLocks noChangeAspect="1"/>
          </p:cNvSpPr>
          <p:nvPr/>
        </p:nvSpPr>
        <p:spPr>
          <a:xfrm>
            <a:off x="8251046" y="1670031"/>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190" name="TextBox 189">
            <a:extLst>
              <a:ext uri="{FF2B5EF4-FFF2-40B4-BE49-F238E27FC236}">
                <a16:creationId xmlns:a16="http://schemas.microsoft.com/office/drawing/2014/main" id="{DD2CC345-7005-4611-96BB-DA425B504B52}"/>
              </a:ext>
            </a:extLst>
          </p:cNvPr>
          <p:cNvSpPr txBox="1"/>
          <p:nvPr/>
        </p:nvSpPr>
        <p:spPr>
          <a:xfrm>
            <a:off x="8467298" y="1733442"/>
            <a:ext cx="786391" cy="338554"/>
          </a:xfrm>
          <a:prstGeom prst="rect">
            <a:avLst/>
          </a:prstGeom>
          <a:noFill/>
        </p:spPr>
        <p:txBody>
          <a:bodyPr wrap="square" rtlCol="0">
            <a:spAutoFit/>
          </a:bodyPr>
          <a:lstStyle/>
          <a:p>
            <a:r>
              <a:rPr lang="en-CA" sz="1600" dirty="0"/>
              <a:t>Area 2</a:t>
            </a:r>
          </a:p>
        </p:txBody>
      </p:sp>
      <p:sp>
        <p:nvSpPr>
          <p:cNvPr id="191" name="Rectangle 190">
            <a:extLst>
              <a:ext uri="{FF2B5EF4-FFF2-40B4-BE49-F238E27FC236}">
                <a16:creationId xmlns:a16="http://schemas.microsoft.com/office/drawing/2014/main" id="{EBB2073C-BAD9-4625-917A-DD1454E6A295}"/>
              </a:ext>
            </a:extLst>
          </p:cNvPr>
          <p:cNvSpPr>
            <a:spLocks noChangeAspect="1"/>
          </p:cNvSpPr>
          <p:nvPr/>
        </p:nvSpPr>
        <p:spPr>
          <a:xfrm>
            <a:off x="8251045" y="2225723"/>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192" name="TextBox 191">
            <a:extLst>
              <a:ext uri="{FF2B5EF4-FFF2-40B4-BE49-F238E27FC236}">
                <a16:creationId xmlns:a16="http://schemas.microsoft.com/office/drawing/2014/main" id="{7AD21C02-5F9B-4855-B202-9C560085C91B}"/>
              </a:ext>
            </a:extLst>
          </p:cNvPr>
          <p:cNvSpPr txBox="1"/>
          <p:nvPr/>
        </p:nvSpPr>
        <p:spPr>
          <a:xfrm>
            <a:off x="8467297" y="2289134"/>
            <a:ext cx="786391" cy="338554"/>
          </a:xfrm>
          <a:prstGeom prst="rect">
            <a:avLst/>
          </a:prstGeom>
          <a:noFill/>
        </p:spPr>
        <p:txBody>
          <a:bodyPr wrap="square" rtlCol="0">
            <a:spAutoFit/>
          </a:bodyPr>
          <a:lstStyle/>
          <a:p>
            <a:r>
              <a:rPr lang="en-CA" sz="1600" dirty="0"/>
              <a:t>Area 3</a:t>
            </a:r>
          </a:p>
        </p:txBody>
      </p:sp>
      <p:cxnSp>
        <p:nvCxnSpPr>
          <p:cNvPr id="198" name="Connector: Elbow 197">
            <a:extLst>
              <a:ext uri="{FF2B5EF4-FFF2-40B4-BE49-F238E27FC236}">
                <a16:creationId xmlns:a16="http://schemas.microsoft.com/office/drawing/2014/main" id="{B9D3C19A-0AEC-4AB4-B955-1ECCDE0AD5A1}"/>
              </a:ext>
            </a:extLst>
          </p:cNvPr>
          <p:cNvCxnSpPr>
            <a:cxnSpLocks/>
            <a:stCxn id="101" idx="1"/>
            <a:endCxn id="189" idx="1"/>
          </p:cNvCxnSpPr>
          <p:nvPr/>
        </p:nvCxnSpPr>
        <p:spPr>
          <a:xfrm rot="10800000" flipH="1" flipV="1">
            <a:off x="8043672" y="743828"/>
            <a:ext cx="207374" cy="1176169"/>
          </a:xfrm>
          <a:prstGeom prst="bentConnector3">
            <a:avLst>
              <a:gd name="adj1" fmla="val -11023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1" name="Connector: Elbow 200">
            <a:extLst>
              <a:ext uri="{FF2B5EF4-FFF2-40B4-BE49-F238E27FC236}">
                <a16:creationId xmlns:a16="http://schemas.microsoft.com/office/drawing/2014/main" id="{3461E2C9-9606-4C6C-A9BE-46AC52E3A02B}"/>
              </a:ext>
            </a:extLst>
          </p:cNvPr>
          <p:cNvCxnSpPr>
            <a:cxnSpLocks/>
            <a:stCxn id="101" idx="1"/>
            <a:endCxn id="191" idx="1"/>
          </p:cNvCxnSpPr>
          <p:nvPr/>
        </p:nvCxnSpPr>
        <p:spPr>
          <a:xfrm rot="10800000" flipH="1" flipV="1">
            <a:off x="8043671" y="743828"/>
            <a:ext cx="207373" cy="1731861"/>
          </a:xfrm>
          <a:prstGeom prst="bentConnector3">
            <a:avLst>
              <a:gd name="adj1" fmla="val -110236"/>
            </a:avLst>
          </a:prstGeom>
          <a:ln>
            <a:tailEnd type="triangle"/>
          </a:ln>
        </p:spPr>
        <p:style>
          <a:lnRef idx="1">
            <a:schemeClr val="accent1"/>
          </a:lnRef>
          <a:fillRef idx="0">
            <a:schemeClr val="accent1"/>
          </a:fillRef>
          <a:effectRef idx="0">
            <a:schemeClr val="accent1"/>
          </a:effectRef>
          <a:fontRef idx="minor">
            <a:schemeClr val="tx1"/>
          </a:fontRef>
        </p:style>
      </p:cxnSp>
      <p:sp>
        <p:nvSpPr>
          <p:cNvPr id="216" name="Rectangle 215">
            <a:extLst>
              <a:ext uri="{FF2B5EF4-FFF2-40B4-BE49-F238E27FC236}">
                <a16:creationId xmlns:a16="http://schemas.microsoft.com/office/drawing/2014/main" id="{A32103CA-4261-41D9-B468-1430B3076A7F}"/>
              </a:ext>
            </a:extLst>
          </p:cNvPr>
          <p:cNvSpPr>
            <a:spLocks noChangeAspect="1"/>
          </p:cNvSpPr>
          <p:nvPr/>
        </p:nvSpPr>
        <p:spPr>
          <a:xfrm>
            <a:off x="8251045" y="6160384"/>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217" name="TextBox 216">
            <a:extLst>
              <a:ext uri="{FF2B5EF4-FFF2-40B4-BE49-F238E27FC236}">
                <a16:creationId xmlns:a16="http://schemas.microsoft.com/office/drawing/2014/main" id="{8CE5D98C-9F2C-407D-903C-F4CB4A00DB73}"/>
              </a:ext>
            </a:extLst>
          </p:cNvPr>
          <p:cNvSpPr txBox="1"/>
          <p:nvPr/>
        </p:nvSpPr>
        <p:spPr>
          <a:xfrm>
            <a:off x="8467297" y="6250429"/>
            <a:ext cx="786391" cy="338554"/>
          </a:xfrm>
          <a:prstGeom prst="rect">
            <a:avLst/>
          </a:prstGeom>
          <a:noFill/>
        </p:spPr>
        <p:txBody>
          <a:bodyPr wrap="square" rtlCol="0">
            <a:spAutoFit/>
          </a:bodyPr>
          <a:lstStyle/>
          <a:p>
            <a:r>
              <a:rPr lang="en-CA" sz="1600" dirty="0"/>
              <a:t>Area 4</a:t>
            </a:r>
          </a:p>
        </p:txBody>
      </p:sp>
      <p:sp>
        <p:nvSpPr>
          <p:cNvPr id="222" name="Rectangle 221">
            <a:extLst>
              <a:ext uri="{FF2B5EF4-FFF2-40B4-BE49-F238E27FC236}">
                <a16:creationId xmlns:a16="http://schemas.microsoft.com/office/drawing/2014/main" id="{400A2524-F75E-4B5F-B470-D6D496F065A4}"/>
              </a:ext>
            </a:extLst>
          </p:cNvPr>
          <p:cNvSpPr>
            <a:spLocks noChangeAspect="1"/>
          </p:cNvSpPr>
          <p:nvPr/>
        </p:nvSpPr>
        <p:spPr>
          <a:xfrm>
            <a:off x="8624317" y="3166220"/>
            <a:ext cx="807131" cy="341843"/>
          </a:xfrm>
          <a:prstGeom prst="rect">
            <a:avLst/>
          </a:prstGeom>
          <a:solidFill>
            <a:schemeClr val="accent1">
              <a:lumMod val="20000"/>
              <a:lumOff val="8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1"/>
              </a:solidFill>
            </a:endParaRPr>
          </a:p>
        </p:txBody>
      </p:sp>
      <p:sp>
        <p:nvSpPr>
          <p:cNvPr id="223" name="Rectangle 222">
            <a:extLst>
              <a:ext uri="{FF2B5EF4-FFF2-40B4-BE49-F238E27FC236}">
                <a16:creationId xmlns:a16="http://schemas.microsoft.com/office/drawing/2014/main" id="{4C88415D-28A8-4CAD-9BB3-92364E3B5FC7}"/>
              </a:ext>
            </a:extLst>
          </p:cNvPr>
          <p:cNvSpPr>
            <a:spLocks noChangeAspect="1"/>
          </p:cNvSpPr>
          <p:nvPr/>
        </p:nvSpPr>
        <p:spPr>
          <a:xfrm>
            <a:off x="8625797" y="3567193"/>
            <a:ext cx="807131" cy="341843"/>
          </a:xfrm>
          <a:prstGeom prst="rect">
            <a:avLst/>
          </a:prstGeom>
          <a:solidFill>
            <a:schemeClr val="accent1">
              <a:lumMod val="20000"/>
              <a:lumOff val="8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1"/>
              </a:solidFill>
            </a:endParaRPr>
          </a:p>
        </p:txBody>
      </p:sp>
      <p:sp>
        <p:nvSpPr>
          <p:cNvPr id="272" name="Rectangle 271">
            <a:extLst>
              <a:ext uri="{FF2B5EF4-FFF2-40B4-BE49-F238E27FC236}">
                <a16:creationId xmlns:a16="http://schemas.microsoft.com/office/drawing/2014/main" id="{1DF33110-2303-4C94-A839-FBEFF60828EF}"/>
              </a:ext>
            </a:extLst>
          </p:cNvPr>
          <p:cNvSpPr>
            <a:spLocks noChangeAspect="1"/>
          </p:cNvSpPr>
          <p:nvPr/>
        </p:nvSpPr>
        <p:spPr>
          <a:xfrm>
            <a:off x="8657393" y="5342969"/>
            <a:ext cx="807131" cy="341843"/>
          </a:xfrm>
          <a:prstGeom prst="rect">
            <a:avLst/>
          </a:prstGeom>
          <a:solidFill>
            <a:schemeClr val="accent1">
              <a:lumMod val="20000"/>
              <a:lumOff val="8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1"/>
              </a:solidFill>
            </a:endParaRPr>
          </a:p>
        </p:txBody>
      </p:sp>
      <p:sp>
        <p:nvSpPr>
          <p:cNvPr id="273" name="Rectangle 272">
            <a:extLst>
              <a:ext uri="{FF2B5EF4-FFF2-40B4-BE49-F238E27FC236}">
                <a16:creationId xmlns:a16="http://schemas.microsoft.com/office/drawing/2014/main" id="{23EABAF7-ED1A-49C8-852D-77B2E7EDDDFC}"/>
              </a:ext>
            </a:extLst>
          </p:cNvPr>
          <p:cNvSpPr>
            <a:spLocks noChangeAspect="1"/>
          </p:cNvSpPr>
          <p:nvPr/>
        </p:nvSpPr>
        <p:spPr>
          <a:xfrm>
            <a:off x="8658878" y="5743942"/>
            <a:ext cx="807131" cy="341843"/>
          </a:xfrm>
          <a:prstGeom prst="rect">
            <a:avLst/>
          </a:prstGeom>
          <a:solidFill>
            <a:schemeClr val="accent1">
              <a:lumMod val="20000"/>
              <a:lumOff val="8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1"/>
              </a:solidFill>
            </a:endParaRPr>
          </a:p>
        </p:txBody>
      </p:sp>
      <p:sp>
        <p:nvSpPr>
          <p:cNvPr id="274" name="Rectangle 273">
            <a:extLst>
              <a:ext uri="{FF2B5EF4-FFF2-40B4-BE49-F238E27FC236}">
                <a16:creationId xmlns:a16="http://schemas.microsoft.com/office/drawing/2014/main" id="{6ADD4AA4-32F2-462E-8EF3-FFBB063CE64E}"/>
              </a:ext>
            </a:extLst>
          </p:cNvPr>
          <p:cNvSpPr>
            <a:spLocks noChangeAspect="1"/>
          </p:cNvSpPr>
          <p:nvPr/>
        </p:nvSpPr>
        <p:spPr>
          <a:xfrm>
            <a:off x="8785681" y="4673678"/>
            <a:ext cx="680969" cy="288410"/>
          </a:xfrm>
          <a:prstGeom prst="rect">
            <a:avLst/>
          </a:prstGeom>
          <a:solidFill>
            <a:schemeClr val="bg1">
              <a:lumMod val="95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bg1"/>
              </a:solidFill>
            </a:endParaRPr>
          </a:p>
        </p:txBody>
      </p:sp>
      <p:sp>
        <p:nvSpPr>
          <p:cNvPr id="275" name="Rectangle 274">
            <a:extLst>
              <a:ext uri="{FF2B5EF4-FFF2-40B4-BE49-F238E27FC236}">
                <a16:creationId xmlns:a16="http://schemas.microsoft.com/office/drawing/2014/main" id="{E6D2A738-DBE4-4834-A974-916F8BAC546F}"/>
              </a:ext>
            </a:extLst>
          </p:cNvPr>
          <p:cNvSpPr>
            <a:spLocks noChangeAspect="1"/>
          </p:cNvSpPr>
          <p:nvPr/>
        </p:nvSpPr>
        <p:spPr>
          <a:xfrm>
            <a:off x="8787160" y="4994754"/>
            <a:ext cx="680969" cy="288410"/>
          </a:xfrm>
          <a:prstGeom prst="rect">
            <a:avLst/>
          </a:prstGeom>
          <a:solidFill>
            <a:schemeClr val="bg1">
              <a:lumMod val="95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bg1"/>
              </a:solidFill>
            </a:endParaRPr>
          </a:p>
        </p:txBody>
      </p:sp>
      <p:sp>
        <p:nvSpPr>
          <p:cNvPr id="277" name="Rectangle 276">
            <a:extLst>
              <a:ext uri="{FF2B5EF4-FFF2-40B4-BE49-F238E27FC236}">
                <a16:creationId xmlns:a16="http://schemas.microsoft.com/office/drawing/2014/main" id="{577A28ED-BF89-4595-B791-84450C498A5C}"/>
              </a:ext>
            </a:extLst>
          </p:cNvPr>
          <p:cNvSpPr>
            <a:spLocks noChangeAspect="1"/>
          </p:cNvSpPr>
          <p:nvPr/>
        </p:nvSpPr>
        <p:spPr>
          <a:xfrm>
            <a:off x="8785681" y="4011479"/>
            <a:ext cx="910025" cy="288410"/>
          </a:xfrm>
          <a:prstGeom prst="rect">
            <a:avLst/>
          </a:prstGeom>
          <a:solidFill>
            <a:schemeClr val="bg1">
              <a:lumMod val="95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bg1"/>
              </a:solidFill>
            </a:endParaRPr>
          </a:p>
        </p:txBody>
      </p:sp>
      <p:cxnSp>
        <p:nvCxnSpPr>
          <p:cNvPr id="280" name="Connector: Elbow 279">
            <a:extLst>
              <a:ext uri="{FF2B5EF4-FFF2-40B4-BE49-F238E27FC236}">
                <a16:creationId xmlns:a16="http://schemas.microsoft.com/office/drawing/2014/main" id="{A0D5BF66-2B65-4829-BC6D-DA817B62DDC0}"/>
              </a:ext>
            </a:extLst>
          </p:cNvPr>
          <p:cNvCxnSpPr>
            <a:cxnSpLocks/>
            <a:stCxn id="191" idx="1"/>
            <a:endCxn id="222" idx="1"/>
          </p:cNvCxnSpPr>
          <p:nvPr/>
        </p:nvCxnSpPr>
        <p:spPr>
          <a:xfrm rot="10800000" flipH="1" flipV="1">
            <a:off x="8251045" y="2475690"/>
            <a:ext cx="373272" cy="861452"/>
          </a:xfrm>
          <a:prstGeom prst="bentConnector3">
            <a:avLst>
              <a:gd name="adj1" fmla="val -612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4" name="Connector: Elbow 283">
            <a:extLst>
              <a:ext uri="{FF2B5EF4-FFF2-40B4-BE49-F238E27FC236}">
                <a16:creationId xmlns:a16="http://schemas.microsoft.com/office/drawing/2014/main" id="{CCB4E0C8-0F2A-4FD3-B56A-B0D2F39ACB47}"/>
              </a:ext>
            </a:extLst>
          </p:cNvPr>
          <p:cNvCxnSpPr>
            <a:cxnSpLocks/>
            <a:stCxn id="191" idx="1"/>
            <a:endCxn id="223" idx="1"/>
          </p:cNvCxnSpPr>
          <p:nvPr/>
        </p:nvCxnSpPr>
        <p:spPr>
          <a:xfrm rot="10800000" flipH="1" flipV="1">
            <a:off x="8251045" y="2475689"/>
            <a:ext cx="374752" cy="1262425"/>
          </a:xfrm>
          <a:prstGeom prst="bentConnector3">
            <a:avLst>
              <a:gd name="adj1" fmla="val -61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7" name="Connector: Elbow 286">
            <a:extLst>
              <a:ext uri="{FF2B5EF4-FFF2-40B4-BE49-F238E27FC236}">
                <a16:creationId xmlns:a16="http://schemas.microsoft.com/office/drawing/2014/main" id="{9009ECB6-F28E-42A6-B7C3-A779948F2E5A}"/>
              </a:ext>
            </a:extLst>
          </p:cNvPr>
          <p:cNvCxnSpPr>
            <a:cxnSpLocks/>
            <a:stCxn id="191" idx="1"/>
            <a:endCxn id="272" idx="1"/>
          </p:cNvCxnSpPr>
          <p:nvPr/>
        </p:nvCxnSpPr>
        <p:spPr>
          <a:xfrm rot="10800000" flipH="1" flipV="1">
            <a:off x="8251045" y="2475689"/>
            <a:ext cx="406348" cy="3038201"/>
          </a:xfrm>
          <a:prstGeom prst="bentConnector3">
            <a:avLst>
              <a:gd name="adj1" fmla="val -5625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8" name="Connector: Elbow 287">
            <a:extLst>
              <a:ext uri="{FF2B5EF4-FFF2-40B4-BE49-F238E27FC236}">
                <a16:creationId xmlns:a16="http://schemas.microsoft.com/office/drawing/2014/main" id="{95C9992D-425B-466D-8CC6-106A91816025}"/>
              </a:ext>
            </a:extLst>
          </p:cNvPr>
          <p:cNvCxnSpPr>
            <a:cxnSpLocks/>
            <a:stCxn id="191" idx="1"/>
            <a:endCxn id="273" idx="1"/>
          </p:cNvCxnSpPr>
          <p:nvPr/>
        </p:nvCxnSpPr>
        <p:spPr>
          <a:xfrm rot="10800000" flipH="1" flipV="1">
            <a:off x="8251044" y="2475690"/>
            <a:ext cx="407833" cy="3439174"/>
          </a:xfrm>
          <a:prstGeom prst="bentConnector3">
            <a:avLst>
              <a:gd name="adj1" fmla="val -5605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9" name="Connector: Elbow 288">
            <a:extLst>
              <a:ext uri="{FF2B5EF4-FFF2-40B4-BE49-F238E27FC236}">
                <a16:creationId xmlns:a16="http://schemas.microsoft.com/office/drawing/2014/main" id="{9805AEAB-1E5C-4536-B15D-EFB5F669BE81}"/>
              </a:ext>
            </a:extLst>
          </p:cNvPr>
          <p:cNvCxnSpPr>
            <a:cxnSpLocks/>
            <a:stCxn id="101" idx="1"/>
            <a:endCxn id="216" idx="1"/>
          </p:cNvCxnSpPr>
          <p:nvPr/>
        </p:nvCxnSpPr>
        <p:spPr>
          <a:xfrm rot="10800000" flipH="1" flipV="1">
            <a:off x="8043671" y="743829"/>
            <a:ext cx="207373" cy="5666522"/>
          </a:xfrm>
          <a:prstGeom prst="bentConnector3">
            <a:avLst>
              <a:gd name="adj1" fmla="val -11023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0" name="Connector: Elbow 289">
            <a:extLst>
              <a:ext uri="{FF2B5EF4-FFF2-40B4-BE49-F238E27FC236}">
                <a16:creationId xmlns:a16="http://schemas.microsoft.com/office/drawing/2014/main" id="{44D76918-3B40-4FA3-A237-F9262712D828}"/>
              </a:ext>
            </a:extLst>
          </p:cNvPr>
          <p:cNvCxnSpPr>
            <a:cxnSpLocks/>
            <a:stCxn id="223" idx="1"/>
            <a:endCxn id="277" idx="1"/>
          </p:cNvCxnSpPr>
          <p:nvPr/>
        </p:nvCxnSpPr>
        <p:spPr>
          <a:xfrm rot="10800000" flipH="1" flipV="1">
            <a:off x="8625797" y="3738114"/>
            <a:ext cx="159884" cy="417569"/>
          </a:xfrm>
          <a:prstGeom prst="bentConnector3">
            <a:avLst>
              <a:gd name="adj1" fmla="val -14297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1" name="Connector: Elbow 290">
            <a:extLst>
              <a:ext uri="{FF2B5EF4-FFF2-40B4-BE49-F238E27FC236}">
                <a16:creationId xmlns:a16="http://schemas.microsoft.com/office/drawing/2014/main" id="{2D78B3C5-8901-401C-AF37-A9F6FA041682}"/>
              </a:ext>
            </a:extLst>
          </p:cNvPr>
          <p:cNvCxnSpPr>
            <a:cxnSpLocks/>
            <a:stCxn id="223" idx="1"/>
            <a:endCxn id="274" idx="1"/>
          </p:cNvCxnSpPr>
          <p:nvPr/>
        </p:nvCxnSpPr>
        <p:spPr>
          <a:xfrm rot="10800000" flipH="1" flipV="1">
            <a:off x="8625797" y="3738115"/>
            <a:ext cx="159884" cy="1079768"/>
          </a:xfrm>
          <a:prstGeom prst="bentConnector3">
            <a:avLst>
              <a:gd name="adj1" fmla="val -14297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2" name="Connector: Elbow 291">
            <a:extLst>
              <a:ext uri="{FF2B5EF4-FFF2-40B4-BE49-F238E27FC236}">
                <a16:creationId xmlns:a16="http://schemas.microsoft.com/office/drawing/2014/main" id="{A9AFFD4E-E3D3-41BE-9A10-644D553A61D8}"/>
              </a:ext>
            </a:extLst>
          </p:cNvPr>
          <p:cNvCxnSpPr>
            <a:cxnSpLocks/>
            <a:stCxn id="223" idx="1"/>
            <a:endCxn id="275" idx="1"/>
          </p:cNvCxnSpPr>
          <p:nvPr/>
        </p:nvCxnSpPr>
        <p:spPr>
          <a:xfrm rot="10800000" flipH="1" flipV="1">
            <a:off x="8625796" y="3738115"/>
            <a:ext cx="161363" cy="1400844"/>
          </a:xfrm>
          <a:prstGeom prst="bentConnector3">
            <a:avLst>
              <a:gd name="adj1" fmla="val -141668"/>
            </a:avLst>
          </a:prstGeom>
          <a:ln>
            <a:tailEnd type="triangle"/>
          </a:ln>
        </p:spPr>
        <p:style>
          <a:lnRef idx="1">
            <a:schemeClr val="accent1"/>
          </a:lnRef>
          <a:fillRef idx="0">
            <a:schemeClr val="accent1"/>
          </a:fillRef>
          <a:effectRef idx="0">
            <a:schemeClr val="accent1"/>
          </a:effectRef>
          <a:fontRef idx="minor">
            <a:schemeClr val="tx1"/>
          </a:fontRef>
        </p:style>
      </p:cxnSp>
      <p:sp>
        <p:nvSpPr>
          <p:cNvPr id="305" name="TextBox 304">
            <a:extLst>
              <a:ext uri="{FF2B5EF4-FFF2-40B4-BE49-F238E27FC236}">
                <a16:creationId xmlns:a16="http://schemas.microsoft.com/office/drawing/2014/main" id="{AB782CB1-8714-463C-9D63-79C1F144C00F}"/>
              </a:ext>
            </a:extLst>
          </p:cNvPr>
          <p:cNvSpPr txBox="1"/>
          <p:nvPr/>
        </p:nvSpPr>
        <p:spPr>
          <a:xfrm>
            <a:off x="8535965" y="2813182"/>
            <a:ext cx="1180400" cy="276999"/>
          </a:xfrm>
          <a:prstGeom prst="rect">
            <a:avLst/>
          </a:prstGeom>
          <a:noFill/>
        </p:spPr>
        <p:txBody>
          <a:bodyPr wrap="square" rtlCol="0">
            <a:spAutoFit/>
          </a:bodyPr>
          <a:lstStyle/>
          <a:p>
            <a:r>
              <a:rPr lang="en-CA" sz="1200" dirty="0"/>
              <a:t>Sub Area 3.1</a:t>
            </a:r>
          </a:p>
        </p:txBody>
      </p:sp>
      <p:sp>
        <p:nvSpPr>
          <p:cNvPr id="306" name="TextBox 305">
            <a:extLst>
              <a:ext uri="{FF2B5EF4-FFF2-40B4-BE49-F238E27FC236}">
                <a16:creationId xmlns:a16="http://schemas.microsoft.com/office/drawing/2014/main" id="{18915923-40E5-417A-A972-698C68D3E2D9}"/>
              </a:ext>
            </a:extLst>
          </p:cNvPr>
          <p:cNvSpPr txBox="1"/>
          <p:nvPr/>
        </p:nvSpPr>
        <p:spPr>
          <a:xfrm>
            <a:off x="8562903" y="3195515"/>
            <a:ext cx="1180400" cy="276999"/>
          </a:xfrm>
          <a:prstGeom prst="rect">
            <a:avLst/>
          </a:prstGeom>
          <a:noFill/>
        </p:spPr>
        <p:txBody>
          <a:bodyPr wrap="square" rtlCol="0">
            <a:spAutoFit/>
          </a:bodyPr>
          <a:lstStyle/>
          <a:p>
            <a:r>
              <a:rPr lang="en-CA" sz="1200" dirty="0"/>
              <a:t>Sub Area 3.2</a:t>
            </a:r>
          </a:p>
        </p:txBody>
      </p:sp>
      <p:sp>
        <p:nvSpPr>
          <p:cNvPr id="307" name="TextBox 306">
            <a:extLst>
              <a:ext uri="{FF2B5EF4-FFF2-40B4-BE49-F238E27FC236}">
                <a16:creationId xmlns:a16="http://schemas.microsoft.com/office/drawing/2014/main" id="{803D0997-125B-4D39-A686-6DF448022887}"/>
              </a:ext>
            </a:extLst>
          </p:cNvPr>
          <p:cNvSpPr txBox="1"/>
          <p:nvPr/>
        </p:nvSpPr>
        <p:spPr>
          <a:xfrm>
            <a:off x="8553721" y="3602329"/>
            <a:ext cx="1180400" cy="276999"/>
          </a:xfrm>
          <a:prstGeom prst="rect">
            <a:avLst/>
          </a:prstGeom>
          <a:noFill/>
        </p:spPr>
        <p:txBody>
          <a:bodyPr wrap="square" rtlCol="0">
            <a:spAutoFit/>
          </a:bodyPr>
          <a:lstStyle/>
          <a:p>
            <a:r>
              <a:rPr lang="en-CA" sz="1200" dirty="0"/>
              <a:t>Sub Area 3.3</a:t>
            </a:r>
          </a:p>
        </p:txBody>
      </p:sp>
      <p:sp>
        <p:nvSpPr>
          <p:cNvPr id="308" name="TextBox 307">
            <a:extLst>
              <a:ext uri="{FF2B5EF4-FFF2-40B4-BE49-F238E27FC236}">
                <a16:creationId xmlns:a16="http://schemas.microsoft.com/office/drawing/2014/main" id="{C3CDE47A-8CD7-49BA-908D-E5BF7D4AE68A}"/>
              </a:ext>
            </a:extLst>
          </p:cNvPr>
          <p:cNvSpPr txBox="1"/>
          <p:nvPr/>
        </p:nvSpPr>
        <p:spPr>
          <a:xfrm>
            <a:off x="8582446" y="5379304"/>
            <a:ext cx="1180400" cy="276999"/>
          </a:xfrm>
          <a:prstGeom prst="rect">
            <a:avLst/>
          </a:prstGeom>
          <a:noFill/>
        </p:spPr>
        <p:txBody>
          <a:bodyPr wrap="square" rtlCol="0">
            <a:spAutoFit/>
          </a:bodyPr>
          <a:lstStyle/>
          <a:p>
            <a:r>
              <a:rPr lang="en-CA" sz="1200" dirty="0"/>
              <a:t>Sub Area 3.4</a:t>
            </a:r>
          </a:p>
        </p:txBody>
      </p:sp>
      <p:sp>
        <p:nvSpPr>
          <p:cNvPr id="309" name="TextBox 308">
            <a:extLst>
              <a:ext uri="{FF2B5EF4-FFF2-40B4-BE49-F238E27FC236}">
                <a16:creationId xmlns:a16="http://schemas.microsoft.com/office/drawing/2014/main" id="{92BEBEEB-3452-41CD-874F-79E57507F672}"/>
              </a:ext>
            </a:extLst>
          </p:cNvPr>
          <p:cNvSpPr txBox="1"/>
          <p:nvPr/>
        </p:nvSpPr>
        <p:spPr>
          <a:xfrm>
            <a:off x="8591324" y="5789027"/>
            <a:ext cx="1180400" cy="276999"/>
          </a:xfrm>
          <a:prstGeom prst="rect">
            <a:avLst/>
          </a:prstGeom>
          <a:noFill/>
        </p:spPr>
        <p:txBody>
          <a:bodyPr wrap="square" rtlCol="0">
            <a:spAutoFit/>
          </a:bodyPr>
          <a:lstStyle/>
          <a:p>
            <a:r>
              <a:rPr lang="en-CA" sz="1200" dirty="0"/>
              <a:t>Sub Area 3.5</a:t>
            </a:r>
          </a:p>
        </p:txBody>
      </p:sp>
      <p:sp>
        <p:nvSpPr>
          <p:cNvPr id="310" name="TextBox 309">
            <a:extLst>
              <a:ext uri="{FF2B5EF4-FFF2-40B4-BE49-F238E27FC236}">
                <a16:creationId xmlns:a16="http://schemas.microsoft.com/office/drawing/2014/main" id="{65233B19-815C-4F52-B20C-9A672F6082D2}"/>
              </a:ext>
            </a:extLst>
          </p:cNvPr>
          <p:cNvSpPr txBox="1"/>
          <p:nvPr/>
        </p:nvSpPr>
        <p:spPr>
          <a:xfrm>
            <a:off x="8749119" y="4013122"/>
            <a:ext cx="1180400" cy="276999"/>
          </a:xfrm>
          <a:prstGeom prst="rect">
            <a:avLst/>
          </a:prstGeom>
          <a:noFill/>
        </p:spPr>
        <p:txBody>
          <a:bodyPr wrap="square" rtlCol="0">
            <a:spAutoFit/>
          </a:bodyPr>
          <a:lstStyle/>
          <a:p>
            <a:r>
              <a:rPr lang="en-CA" sz="1200" dirty="0"/>
              <a:t>Civil &amp; Mech</a:t>
            </a:r>
          </a:p>
        </p:txBody>
      </p:sp>
      <p:sp>
        <p:nvSpPr>
          <p:cNvPr id="315" name="TextBox 314">
            <a:extLst>
              <a:ext uri="{FF2B5EF4-FFF2-40B4-BE49-F238E27FC236}">
                <a16:creationId xmlns:a16="http://schemas.microsoft.com/office/drawing/2014/main" id="{D20ED9D2-6BD3-408D-A91A-0A308697BF28}"/>
              </a:ext>
            </a:extLst>
          </p:cNvPr>
          <p:cNvSpPr txBox="1"/>
          <p:nvPr/>
        </p:nvSpPr>
        <p:spPr>
          <a:xfrm>
            <a:off x="8725564" y="4351216"/>
            <a:ext cx="807131" cy="277292"/>
          </a:xfrm>
          <a:prstGeom prst="rect">
            <a:avLst/>
          </a:prstGeom>
          <a:noFill/>
        </p:spPr>
        <p:txBody>
          <a:bodyPr wrap="square" rtlCol="0">
            <a:spAutoFit/>
          </a:bodyPr>
          <a:lstStyle/>
          <a:p>
            <a:r>
              <a:rPr lang="en-CA" sz="1200" dirty="0"/>
              <a:t>E&amp;I</a:t>
            </a:r>
          </a:p>
        </p:txBody>
      </p:sp>
      <p:sp>
        <p:nvSpPr>
          <p:cNvPr id="324" name="TextBox 323">
            <a:extLst>
              <a:ext uri="{FF2B5EF4-FFF2-40B4-BE49-F238E27FC236}">
                <a16:creationId xmlns:a16="http://schemas.microsoft.com/office/drawing/2014/main" id="{BA24126A-D3F4-4ED7-A6B8-C040711FE751}"/>
              </a:ext>
            </a:extLst>
          </p:cNvPr>
          <p:cNvSpPr txBox="1"/>
          <p:nvPr/>
        </p:nvSpPr>
        <p:spPr>
          <a:xfrm>
            <a:off x="8742446" y="4698722"/>
            <a:ext cx="807131" cy="277292"/>
          </a:xfrm>
          <a:prstGeom prst="rect">
            <a:avLst/>
          </a:prstGeom>
          <a:noFill/>
        </p:spPr>
        <p:txBody>
          <a:bodyPr wrap="square" rtlCol="0">
            <a:spAutoFit/>
          </a:bodyPr>
          <a:lstStyle/>
          <a:p>
            <a:r>
              <a:rPr lang="en-CA" sz="1200" dirty="0"/>
              <a:t>Hardware</a:t>
            </a:r>
          </a:p>
        </p:txBody>
      </p:sp>
      <p:sp>
        <p:nvSpPr>
          <p:cNvPr id="325" name="TextBox 324">
            <a:extLst>
              <a:ext uri="{FF2B5EF4-FFF2-40B4-BE49-F238E27FC236}">
                <a16:creationId xmlns:a16="http://schemas.microsoft.com/office/drawing/2014/main" id="{7849CD98-637E-48E6-933D-D5BAA970418B}"/>
              </a:ext>
            </a:extLst>
          </p:cNvPr>
          <p:cNvSpPr txBox="1"/>
          <p:nvPr/>
        </p:nvSpPr>
        <p:spPr>
          <a:xfrm>
            <a:off x="8733568" y="4994208"/>
            <a:ext cx="807131" cy="276999"/>
          </a:xfrm>
          <a:prstGeom prst="rect">
            <a:avLst/>
          </a:prstGeom>
          <a:noFill/>
        </p:spPr>
        <p:txBody>
          <a:bodyPr wrap="square" rtlCol="0">
            <a:spAutoFit/>
          </a:bodyPr>
          <a:lstStyle/>
          <a:p>
            <a:r>
              <a:rPr lang="en-CA" sz="1200" dirty="0"/>
              <a:t>Software</a:t>
            </a:r>
          </a:p>
        </p:txBody>
      </p:sp>
      <p:sp>
        <p:nvSpPr>
          <p:cNvPr id="334" name="Rectangle 333">
            <a:extLst>
              <a:ext uri="{FF2B5EF4-FFF2-40B4-BE49-F238E27FC236}">
                <a16:creationId xmlns:a16="http://schemas.microsoft.com/office/drawing/2014/main" id="{53AECAAF-6449-41F1-BB66-7689714A5D09}"/>
              </a:ext>
            </a:extLst>
          </p:cNvPr>
          <p:cNvSpPr>
            <a:spLocks noChangeAspect="1"/>
          </p:cNvSpPr>
          <p:nvPr/>
        </p:nvSpPr>
        <p:spPr>
          <a:xfrm>
            <a:off x="5387155" y="435856"/>
            <a:ext cx="1454304" cy="615941"/>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Procurement</a:t>
            </a:r>
          </a:p>
        </p:txBody>
      </p:sp>
      <p:cxnSp>
        <p:nvCxnSpPr>
          <p:cNvPr id="335" name="Connector: Elbow 334">
            <a:extLst>
              <a:ext uri="{FF2B5EF4-FFF2-40B4-BE49-F238E27FC236}">
                <a16:creationId xmlns:a16="http://schemas.microsoft.com/office/drawing/2014/main" id="{9E1E6826-D9E7-41B0-9FB0-EA14F4AF982C}"/>
              </a:ext>
            </a:extLst>
          </p:cNvPr>
          <p:cNvCxnSpPr>
            <a:cxnSpLocks/>
            <a:stCxn id="334" idx="1"/>
            <a:endCxn id="337" idx="1"/>
          </p:cNvCxnSpPr>
          <p:nvPr/>
        </p:nvCxnSpPr>
        <p:spPr>
          <a:xfrm rot="10800000" flipH="1" flipV="1">
            <a:off x="5387155" y="743826"/>
            <a:ext cx="207372" cy="615183"/>
          </a:xfrm>
          <a:prstGeom prst="bentConnector3">
            <a:avLst>
              <a:gd name="adj1" fmla="val -110237"/>
            </a:avLst>
          </a:prstGeom>
          <a:ln>
            <a:tailEnd type="triangle"/>
          </a:ln>
        </p:spPr>
        <p:style>
          <a:lnRef idx="1">
            <a:schemeClr val="accent1"/>
          </a:lnRef>
          <a:fillRef idx="0">
            <a:schemeClr val="accent1"/>
          </a:fillRef>
          <a:effectRef idx="0">
            <a:schemeClr val="accent1"/>
          </a:effectRef>
          <a:fontRef idx="minor">
            <a:schemeClr val="tx1"/>
          </a:fontRef>
        </p:style>
      </p:cxnSp>
      <p:sp>
        <p:nvSpPr>
          <p:cNvPr id="337" name="Rectangle 336">
            <a:extLst>
              <a:ext uri="{FF2B5EF4-FFF2-40B4-BE49-F238E27FC236}">
                <a16:creationId xmlns:a16="http://schemas.microsoft.com/office/drawing/2014/main" id="{4FDB803C-0D0E-4D35-AEE4-907EF7DAAF05}"/>
              </a:ext>
            </a:extLst>
          </p:cNvPr>
          <p:cNvSpPr>
            <a:spLocks noChangeAspect="1"/>
          </p:cNvSpPr>
          <p:nvPr/>
        </p:nvSpPr>
        <p:spPr>
          <a:xfrm>
            <a:off x="5594527" y="1109043"/>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338" name="Rectangle 337">
            <a:extLst>
              <a:ext uri="{FF2B5EF4-FFF2-40B4-BE49-F238E27FC236}">
                <a16:creationId xmlns:a16="http://schemas.microsoft.com/office/drawing/2014/main" id="{BC1BCF17-516B-4E69-9C26-3592450D5126}"/>
              </a:ext>
            </a:extLst>
          </p:cNvPr>
          <p:cNvSpPr>
            <a:spLocks noChangeAspect="1"/>
          </p:cNvSpPr>
          <p:nvPr/>
        </p:nvSpPr>
        <p:spPr>
          <a:xfrm>
            <a:off x="5958922" y="2781406"/>
            <a:ext cx="807131" cy="341843"/>
          </a:xfrm>
          <a:prstGeom prst="rect">
            <a:avLst/>
          </a:prstGeom>
          <a:solidFill>
            <a:schemeClr val="accent1">
              <a:lumMod val="20000"/>
              <a:lumOff val="8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1"/>
              </a:solidFill>
            </a:endParaRPr>
          </a:p>
        </p:txBody>
      </p:sp>
      <p:cxnSp>
        <p:nvCxnSpPr>
          <p:cNvPr id="341" name="Connector: Elbow 340">
            <a:extLst>
              <a:ext uri="{FF2B5EF4-FFF2-40B4-BE49-F238E27FC236}">
                <a16:creationId xmlns:a16="http://schemas.microsoft.com/office/drawing/2014/main" id="{7A0CBF19-8CFA-45DA-A57B-35E9F6AD40C1}"/>
              </a:ext>
            </a:extLst>
          </p:cNvPr>
          <p:cNvCxnSpPr>
            <a:cxnSpLocks/>
            <a:stCxn id="348" idx="1"/>
            <a:endCxn id="338" idx="1"/>
          </p:cNvCxnSpPr>
          <p:nvPr/>
        </p:nvCxnSpPr>
        <p:spPr>
          <a:xfrm rot="10800000" flipH="1" flipV="1">
            <a:off x="5594528" y="2475688"/>
            <a:ext cx="364394" cy="476640"/>
          </a:xfrm>
          <a:prstGeom prst="bentConnector3">
            <a:avLst>
              <a:gd name="adj1" fmla="val -62734"/>
            </a:avLst>
          </a:prstGeom>
          <a:ln>
            <a:tailEnd type="triangle"/>
          </a:ln>
        </p:spPr>
        <p:style>
          <a:lnRef idx="1">
            <a:schemeClr val="accent1"/>
          </a:lnRef>
          <a:fillRef idx="0">
            <a:schemeClr val="accent1"/>
          </a:fillRef>
          <a:effectRef idx="0">
            <a:schemeClr val="accent1"/>
          </a:effectRef>
          <a:fontRef idx="minor">
            <a:schemeClr val="tx1"/>
          </a:fontRef>
        </p:style>
      </p:cxnSp>
      <p:sp>
        <p:nvSpPr>
          <p:cNvPr id="344" name="TextBox 343">
            <a:extLst>
              <a:ext uri="{FF2B5EF4-FFF2-40B4-BE49-F238E27FC236}">
                <a16:creationId xmlns:a16="http://schemas.microsoft.com/office/drawing/2014/main" id="{FEE43C3E-8AAE-4537-8472-72DABC04C5FF}"/>
              </a:ext>
            </a:extLst>
          </p:cNvPr>
          <p:cNvSpPr txBox="1"/>
          <p:nvPr/>
        </p:nvSpPr>
        <p:spPr>
          <a:xfrm>
            <a:off x="5801903" y="1201424"/>
            <a:ext cx="786391" cy="338554"/>
          </a:xfrm>
          <a:prstGeom prst="rect">
            <a:avLst/>
          </a:prstGeom>
          <a:noFill/>
        </p:spPr>
        <p:txBody>
          <a:bodyPr wrap="square" rtlCol="0">
            <a:spAutoFit/>
          </a:bodyPr>
          <a:lstStyle/>
          <a:p>
            <a:r>
              <a:rPr lang="en-CA" sz="1600" dirty="0"/>
              <a:t>Area 1</a:t>
            </a:r>
          </a:p>
        </p:txBody>
      </p:sp>
      <p:sp>
        <p:nvSpPr>
          <p:cNvPr id="345" name="Rectangle 344">
            <a:extLst>
              <a:ext uri="{FF2B5EF4-FFF2-40B4-BE49-F238E27FC236}">
                <a16:creationId xmlns:a16="http://schemas.microsoft.com/office/drawing/2014/main" id="{38DD2FFF-1FE7-4F47-A2D2-6FAD44C9FF54}"/>
              </a:ext>
            </a:extLst>
          </p:cNvPr>
          <p:cNvSpPr>
            <a:spLocks noChangeAspect="1"/>
          </p:cNvSpPr>
          <p:nvPr/>
        </p:nvSpPr>
        <p:spPr>
          <a:xfrm>
            <a:off x="5594529" y="1670029"/>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347" name="TextBox 346">
            <a:extLst>
              <a:ext uri="{FF2B5EF4-FFF2-40B4-BE49-F238E27FC236}">
                <a16:creationId xmlns:a16="http://schemas.microsoft.com/office/drawing/2014/main" id="{93A6D698-7F92-4D3E-AC12-55021120D966}"/>
              </a:ext>
            </a:extLst>
          </p:cNvPr>
          <p:cNvSpPr txBox="1"/>
          <p:nvPr/>
        </p:nvSpPr>
        <p:spPr>
          <a:xfrm>
            <a:off x="5810781" y="1733440"/>
            <a:ext cx="786391" cy="338554"/>
          </a:xfrm>
          <a:prstGeom prst="rect">
            <a:avLst/>
          </a:prstGeom>
          <a:noFill/>
        </p:spPr>
        <p:txBody>
          <a:bodyPr wrap="square" rtlCol="0">
            <a:spAutoFit/>
          </a:bodyPr>
          <a:lstStyle/>
          <a:p>
            <a:r>
              <a:rPr lang="en-CA" sz="1600" dirty="0"/>
              <a:t>Area 2</a:t>
            </a:r>
          </a:p>
        </p:txBody>
      </p:sp>
      <p:sp>
        <p:nvSpPr>
          <p:cNvPr id="348" name="Rectangle 347">
            <a:extLst>
              <a:ext uri="{FF2B5EF4-FFF2-40B4-BE49-F238E27FC236}">
                <a16:creationId xmlns:a16="http://schemas.microsoft.com/office/drawing/2014/main" id="{279E0D89-8E30-4E2A-A206-2E7D79928444}"/>
              </a:ext>
            </a:extLst>
          </p:cNvPr>
          <p:cNvSpPr>
            <a:spLocks noChangeAspect="1"/>
          </p:cNvSpPr>
          <p:nvPr/>
        </p:nvSpPr>
        <p:spPr>
          <a:xfrm>
            <a:off x="5594528" y="2225721"/>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349" name="TextBox 348">
            <a:extLst>
              <a:ext uri="{FF2B5EF4-FFF2-40B4-BE49-F238E27FC236}">
                <a16:creationId xmlns:a16="http://schemas.microsoft.com/office/drawing/2014/main" id="{C8DE10B8-B201-4B74-98AE-3B304CDEC01C}"/>
              </a:ext>
            </a:extLst>
          </p:cNvPr>
          <p:cNvSpPr txBox="1"/>
          <p:nvPr/>
        </p:nvSpPr>
        <p:spPr>
          <a:xfrm>
            <a:off x="5810780" y="2289132"/>
            <a:ext cx="786391" cy="338554"/>
          </a:xfrm>
          <a:prstGeom prst="rect">
            <a:avLst/>
          </a:prstGeom>
          <a:noFill/>
        </p:spPr>
        <p:txBody>
          <a:bodyPr wrap="square" rtlCol="0">
            <a:spAutoFit/>
          </a:bodyPr>
          <a:lstStyle/>
          <a:p>
            <a:r>
              <a:rPr lang="en-CA" sz="1600" dirty="0"/>
              <a:t>Area 3</a:t>
            </a:r>
          </a:p>
        </p:txBody>
      </p:sp>
      <p:cxnSp>
        <p:nvCxnSpPr>
          <p:cNvPr id="350" name="Connector: Elbow 349">
            <a:extLst>
              <a:ext uri="{FF2B5EF4-FFF2-40B4-BE49-F238E27FC236}">
                <a16:creationId xmlns:a16="http://schemas.microsoft.com/office/drawing/2014/main" id="{46F07F60-B70F-4B7D-A9BD-D6738A188660}"/>
              </a:ext>
            </a:extLst>
          </p:cNvPr>
          <p:cNvCxnSpPr>
            <a:cxnSpLocks/>
            <a:stCxn id="334" idx="1"/>
            <a:endCxn id="345" idx="1"/>
          </p:cNvCxnSpPr>
          <p:nvPr/>
        </p:nvCxnSpPr>
        <p:spPr>
          <a:xfrm rot="10800000" flipH="1" flipV="1">
            <a:off x="5387155" y="743826"/>
            <a:ext cx="207374" cy="1176169"/>
          </a:xfrm>
          <a:prstGeom prst="bentConnector3">
            <a:avLst>
              <a:gd name="adj1" fmla="val -11023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1" name="Connector: Elbow 350">
            <a:extLst>
              <a:ext uri="{FF2B5EF4-FFF2-40B4-BE49-F238E27FC236}">
                <a16:creationId xmlns:a16="http://schemas.microsoft.com/office/drawing/2014/main" id="{D5ACB5B6-F967-4B33-BEEF-912C9F455B51}"/>
              </a:ext>
            </a:extLst>
          </p:cNvPr>
          <p:cNvCxnSpPr>
            <a:cxnSpLocks/>
            <a:stCxn id="334" idx="1"/>
            <a:endCxn id="348" idx="1"/>
          </p:cNvCxnSpPr>
          <p:nvPr/>
        </p:nvCxnSpPr>
        <p:spPr>
          <a:xfrm rot="10800000" flipH="1" flipV="1">
            <a:off x="5387154" y="743826"/>
            <a:ext cx="207373" cy="1731861"/>
          </a:xfrm>
          <a:prstGeom prst="bentConnector3">
            <a:avLst>
              <a:gd name="adj1" fmla="val -110236"/>
            </a:avLst>
          </a:prstGeom>
          <a:ln>
            <a:tailEnd type="triangle"/>
          </a:ln>
        </p:spPr>
        <p:style>
          <a:lnRef idx="1">
            <a:schemeClr val="accent1"/>
          </a:lnRef>
          <a:fillRef idx="0">
            <a:schemeClr val="accent1"/>
          </a:fillRef>
          <a:effectRef idx="0">
            <a:schemeClr val="accent1"/>
          </a:effectRef>
          <a:fontRef idx="minor">
            <a:schemeClr val="tx1"/>
          </a:fontRef>
        </p:style>
      </p:cxnSp>
      <p:sp>
        <p:nvSpPr>
          <p:cNvPr id="352" name="Rectangle 351">
            <a:extLst>
              <a:ext uri="{FF2B5EF4-FFF2-40B4-BE49-F238E27FC236}">
                <a16:creationId xmlns:a16="http://schemas.microsoft.com/office/drawing/2014/main" id="{460F009F-9F8C-41B4-BCE1-75762AC8B0C6}"/>
              </a:ext>
            </a:extLst>
          </p:cNvPr>
          <p:cNvSpPr>
            <a:spLocks noChangeAspect="1"/>
          </p:cNvSpPr>
          <p:nvPr/>
        </p:nvSpPr>
        <p:spPr>
          <a:xfrm>
            <a:off x="5594528" y="4797926"/>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353" name="TextBox 352">
            <a:extLst>
              <a:ext uri="{FF2B5EF4-FFF2-40B4-BE49-F238E27FC236}">
                <a16:creationId xmlns:a16="http://schemas.microsoft.com/office/drawing/2014/main" id="{5CFC524F-4160-4C98-B24A-F9EF2CE1957D}"/>
              </a:ext>
            </a:extLst>
          </p:cNvPr>
          <p:cNvSpPr txBox="1"/>
          <p:nvPr/>
        </p:nvSpPr>
        <p:spPr>
          <a:xfrm>
            <a:off x="5810780" y="4887971"/>
            <a:ext cx="786391" cy="338554"/>
          </a:xfrm>
          <a:prstGeom prst="rect">
            <a:avLst/>
          </a:prstGeom>
          <a:noFill/>
        </p:spPr>
        <p:txBody>
          <a:bodyPr wrap="square" rtlCol="0">
            <a:spAutoFit/>
          </a:bodyPr>
          <a:lstStyle/>
          <a:p>
            <a:r>
              <a:rPr lang="en-CA" sz="1600" dirty="0"/>
              <a:t>Area 4</a:t>
            </a:r>
          </a:p>
        </p:txBody>
      </p:sp>
      <p:sp>
        <p:nvSpPr>
          <p:cNvPr id="355" name="Rectangle 354">
            <a:extLst>
              <a:ext uri="{FF2B5EF4-FFF2-40B4-BE49-F238E27FC236}">
                <a16:creationId xmlns:a16="http://schemas.microsoft.com/office/drawing/2014/main" id="{2B53EB75-94D1-40AA-A6CA-653EBDF263AE}"/>
              </a:ext>
            </a:extLst>
          </p:cNvPr>
          <p:cNvSpPr>
            <a:spLocks noChangeAspect="1"/>
          </p:cNvSpPr>
          <p:nvPr/>
        </p:nvSpPr>
        <p:spPr>
          <a:xfrm>
            <a:off x="5967800" y="3166218"/>
            <a:ext cx="807131" cy="341843"/>
          </a:xfrm>
          <a:prstGeom prst="rect">
            <a:avLst/>
          </a:prstGeom>
          <a:solidFill>
            <a:schemeClr val="accent1">
              <a:lumMod val="20000"/>
              <a:lumOff val="8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1"/>
              </a:solidFill>
            </a:endParaRPr>
          </a:p>
        </p:txBody>
      </p:sp>
      <p:sp>
        <p:nvSpPr>
          <p:cNvPr id="356" name="Rectangle 355">
            <a:extLst>
              <a:ext uri="{FF2B5EF4-FFF2-40B4-BE49-F238E27FC236}">
                <a16:creationId xmlns:a16="http://schemas.microsoft.com/office/drawing/2014/main" id="{964A6CD1-BDB3-4453-9B80-C032346106E7}"/>
              </a:ext>
            </a:extLst>
          </p:cNvPr>
          <p:cNvSpPr>
            <a:spLocks noChangeAspect="1"/>
          </p:cNvSpPr>
          <p:nvPr/>
        </p:nvSpPr>
        <p:spPr>
          <a:xfrm>
            <a:off x="5969280" y="3567191"/>
            <a:ext cx="807131" cy="341843"/>
          </a:xfrm>
          <a:prstGeom prst="rect">
            <a:avLst/>
          </a:prstGeom>
          <a:solidFill>
            <a:schemeClr val="accent1">
              <a:lumMod val="20000"/>
              <a:lumOff val="8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1"/>
              </a:solidFill>
            </a:endParaRPr>
          </a:p>
        </p:txBody>
      </p:sp>
      <p:sp>
        <p:nvSpPr>
          <p:cNvPr id="358" name="Rectangle 357">
            <a:extLst>
              <a:ext uri="{FF2B5EF4-FFF2-40B4-BE49-F238E27FC236}">
                <a16:creationId xmlns:a16="http://schemas.microsoft.com/office/drawing/2014/main" id="{FA59452E-6CD2-408B-8845-624E3F77AA28}"/>
              </a:ext>
            </a:extLst>
          </p:cNvPr>
          <p:cNvSpPr>
            <a:spLocks noChangeAspect="1"/>
          </p:cNvSpPr>
          <p:nvPr/>
        </p:nvSpPr>
        <p:spPr>
          <a:xfrm>
            <a:off x="5973444" y="3971367"/>
            <a:ext cx="807131" cy="341843"/>
          </a:xfrm>
          <a:prstGeom prst="rect">
            <a:avLst/>
          </a:prstGeom>
          <a:solidFill>
            <a:schemeClr val="accent1">
              <a:lumMod val="20000"/>
              <a:lumOff val="8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1"/>
              </a:solidFill>
            </a:endParaRPr>
          </a:p>
        </p:txBody>
      </p:sp>
      <p:sp>
        <p:nvSpPr>
          <p:cNvPr id="359" name="Rectangle 358">
            <a:extLst>
              <a:ext uri="{FF2B5EF4-FFF2-40B4-BE49-F238E27FC236}">
                <a16:creationId xmlns:a16="http://schemas.microsoft.com/office/drawing/2014/main" id="{7D49CB45-6831-4206-85DE-A5B701073C89}"/>
              </a:ext>
            </a:extLst>
          </p:cNvPr>
          <p:cNvSpPr>
            <a:spLocks noChangeAspect="1"/>
          </p:cNvSpPr>
          <p:nvPr/>
        </p:nvSpPr>
        <p:spPr>
          <a:xfrm>
            <a:off x="5984073" y="4372340"/>
            <a:ext cx="807131" cy="341843"/>
          </a:xfrm>
          <a:prstGeom prst="rect">
            <a:avLst/>
          </a:prstGeom>
          <a:solidFill>
            <a:schemeClr val="accent1">
              <a:lumMod val="20000"/>
              <a:lumOff val="8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1"/>
              </a:solidFill>
            </a:endParaRPr>
          </a:p>
        </p:txBody>
      </p:sp>
      <p:cxnSp>
        <p:nvCxnSpPr>
          <p:cNvPr id="365" name="Connector: Elbow 364">
            <a:extLst>
              <a:ext uri="{FF2B5EF4-FFF2-40B4-BE49-F238E27FC236}">
                <a16:creationId xmlns:a16="http://schemas.microsoft.com/office/drawing/2014/main" id="{DCE1ADB4-F1D2-4E2B-B8FD-6C2AC14C08BC}"/>
              </a:ext>
            </a:extLst>
          </p:cNvPr>
          <p:cNvCxnSpPr>
            <a:cxnSpLocks/>
            <a:stCxn id="348" idx="1"/>
            <a:endCxn id="355" idx="1"/>
          </p:cNvCxnSpPr>
          <p:nvPr/>
        </p:nvCxnSpPr>
        <p:spPr>
          <a:xfrm rot="10800000" flipH="1" flipV="1">
            <a:off x="5594528" y="2475688"/>
            <a:ext cx="373272" cy="861452"/>
          </a:xfrm>
          <a:prstGeom prst="bentConnector3">
            <a:avLst>
              <a:gd name="adj1" fmla="val -612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6" name="Connector: Elbow 365">
            <a:extLst>
              <a:ext uri="{FF2B5EF4-FFF2-40B4-BE49-F238E27FC236}">
                <a16:creationId xmlns:a16="http://schemas.microsoft.com/office/drawing/2014/main" id="{11BD1834-736B-444A-AB82-F97131AAF811}"/>
              </a:ext>
            </a:extLst>
          </p:cNvPr>
          <p:cNvCxnSpPr>
            <a:cxnSpLocks/>
            <a:stCxn id="348" idx="1"/>
            <a:endCxn id="356" idx="1"/>
          </p:cNvCxnSpPr>
          <p:nvPr/>
        </p:nvCxnSpPr>
        <p:spPr>
          <a:xfrm rot="10800000" flipH="1" flipV="1">
            <a:off x="5594528" y="2475687"/>
            <a:ext cx="374752" cy="1262425"/>
          </a:xfrm>
          <a:prstGeom prst="bentConnector3">
            <a:avLst>
              <a:gd name="adj1" fmla="val -61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7" name="Connector: Elbow 366">
            <a:extLst>
              <a:ext uri="{FF2B5EF4-FFF2-40B4-BE49-F238E27FC236}">
                <a16:creationId xmlns:a16="http://schemas.microsoft.com/office/drawing/2014/main" id="{3A25F89F-891F-4B5F-994C-C44FDBF3A29D}"/>
              </a:ext>
            </a:extLst>
          </p:cNvPr>
          <p:cNvCxnSpPr>
            <a:cxnSpLocks/>
            <a:stCxn id="348" idx="1"/>
            <a:endCxn id="358" idx="1"/>
          </p:cNvCxnSpPr>
          <p:nvPr/>
        </p:nvCxnSpPr>
        <p:spPr>
          <a:xfrm rot="10800000" flipH="1" flipV="1">
            <a:off x="5594528" y="2475687"/>
            <a:ext cx="378916" cy="1666601"/>
          </a:xfrm>
          <a:prstGeom prst="bentConnector3">
            <a:avLst>
              <a:gd name="adj1" fmla="val -6033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8" name="Connector: Elbow 367">
            <a:extLst>
              <a:ext uri="{FF2B5EF4-FFF2-40B4-BE49-F238E27FC236}">
                <a16:creationId xmlns:a16="http://schemas.microsoft.com/office/drawing/2014/main" id="{86A3BBB3-C3DD-4B86-964B-4B9EEE70ACE5}"/>
              </a:ext>
            </a:extLst>
          </p:cNvPr>
          <p:cNvCxnSpPr>
            <a:cxnSpLocks/>
            <a:stCxn id="348" idx="1"/>
            <a:endCxn id="359" idx="1"/>
          </p:cNvCxnSpPr>
          <p:nvPr/>
        </p:nvCxnSpPr>
        <p:spPr>
          <a:xfrm rot="10800000" flipH="1" flipV="1">
            <a:off x="5594527" y="2475688"/>
            <a:ext cx="389545" cy="2067574"/>
          </a:xfrm>
          <a:prstGeom prst="bentConnector3">
            <a:avLst>
              <a:gd name="adj1" fmla="val -5868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9" name="Connector: Elbow 368">
            <a:extLst>
              <a:ext uri="{FF2B5EF4-FFF2-40B4-BE49-F238E27FC236}">
                <a16:creationId xmlns:a16="http://schemas.microsoft.com/office/drawing/2014/main" id="{5FBF5283-4E60-4BC3-8EE0-5F555E871593}"/>
              </a:ext>
            </a:extLst>
          </p:cNvPr>
          <p:cNvCxnSpPr>
            <a:cxnSpLocks/>
            <a:stCxn id="334" idx="1"/>
            <a:endCxn id="352" idx="1"/>
          </p:cNvCxnSpPr>
          <p:nvPr/>
        </p:nvCxnSpPr>
        <p:spPr>
          <a:xfrm rot="10800000" flipH="1" flipV="1">
            <a:off x="5387154" y="743827"/>
            <a:ext cx="207373" cy="4304066"/>
          </a:xfrm>
          <a:prstGeom prst="bentConnector3">
            <a:avLst>
              <a:gd name="adj1" fmla="val -110236"/>
            </a:avLst>
          </a:prstGeom>
          <a:ln>
            <a:tailEnd type="triangle"/>
          </a:ln>
        </p:spPr>
        <p:style>
          <a:lnRef idx="1">
            <a:schemeClr val="accent1"/>
          </a:lnRef>
          <a:fillRef idx="0">
            <a:schemeClr val="accent1"/>
          </a:fillRef>
          <a:effectRef idx="0">
            <a:schemeClr val="accent1"/>
          </a:effectRef>
          <a:fontRef idx="minor">
            <a:schemeClr val="tx1"/>
          </a:fontRef>
        </p:style>
      </p:cxnSp>
      <p:sp>
        <p:nvSpPr>
          <p:cNvPr id="377" name="TextBox 376">
            <a:extLst>
              <a:ext uri="{FF2B5EF4-FFF2-40B4-BE49-F238E27FC236}">
                <a16:creationId xmlns:a16="http://schemas.microsoft.com/office/drawing/2014/main" id="{2A532EFE-A34D-460C-9825-35CCFDC6C1FB}"/>
              </a:ext>
            </a:extLst>
          </p:cNvPr>
          <p:cNvSpPr txBox="1"/>
          <p:nvPr/>
        </p:nvSpPr>
        <p:spPr>
          <a:xfrm>
            <a:off x="5879448" y="2813180"/>
            <a:ext cx="1180400" cy="276999"/>
          </a:xfrm>
          <a:prstGeom prst="rect">
            <a:avLst/>
          </a:prstGeom>
          <a:noFill/>
        </p:spPr>
        <p:txBody>
          <a:bodyPr wrap="square" rtlCol="0">
            <a:spAutoFit/>
          </a:bodyPr>
          <a:lstStyle/>
          <a:p>
            <a:r>
              <a:rPr lang="en-CA" sz="1200" dirty="0"/>
              <a:t>Sub Area 3.1</a:t>
            </a:r>
          </a:p>
        </p:txBody>
      </p:sp>
      <p:sp>
        <p:nvSpPr>
          <p:cNvPr id="378" name="TextBox 377">
            <a:extLst>
              <a:ext uri="{FF2B5EF4-FFF2-40B4-BE49-F238E27FC236}">
                <a16:creationId xmlns:a16="http://schemas.microsoft.com/office/drawing/2014/main" id="{7C90D6C4-8DE7-4764-A536-3FB9BCB1E0D8}"/>
              </a:ext>
            </a:extLst>
          </p:cNvPr>
          <p:cNvSpPr txBox="1"/>
          <p:nvPr/>
        </p:nvSpPr>
        <p:spPr>
          <a:xfrm>
            <a:off x="5906386" y="3195513"/>
            <a:ext cx="1180400" cy="276999"/>
          </a:xfrm>
          <a:prstGeom prst="rect">
            <a:avLst/>
          </a:prstGeom>
          <a:noFill/>
        </p:spPr>
        <p:txBody>
          <a:bodyPr wrap="square" rtlCol="0">
            <a:spAutoFit/>
          </a:bodyPr>
          <a:lstStyle/>
          <a:p>
            <a:r>
              <a:rPr lang="en-CA" sz="1200" dirty="0"/>
              <a:t>Sub Area 3.2</a:t>
            </a:r>
          </a:p>
        </p:txBody>
      </p:sp>
      <p:sp>
        <p:nvSpPr>
          <p:cNvPr id="379" name="TextBox 378">
            <a:extLst>
              <a:ext uri="{FF2B5EF4-FFF2-40B4-BE49-F238E27FC236}">
                <a16:creationId xmlns:a16="http://schemas.microsoft.com/office/drawing/2014/main" id="{4E843918-9AF1-4BD5-BC31-BF795B322ECD}"/>
              </a:ext>
            </a:extLst>
          </p:cNvPr>
          <p:cNvSpPr txBox="1"/>
          <p:nvPr/>
        </p:nvSpPr>
        <p:spPr>
          <a:xfrm>
            <a:off x="5897204" y="3602327"/>
            <a:ext cx="1180400" cy="276999"/>
          </a:xfrm>
          <a:prstGeom prst="rect">
            <a:avLst/>
          </a:prstGeom>
          <a:noFill/>
        </p:spPr>
        <p:txBody>
          <a:bodyPr wrap="square" rtlCol="0">
            <a:spAutoFit/>
          </a:bodyPr>
          <a:lstStyle/>
          <a:p>
            <a:r>
              <a:rPr lang="en-CA" sz="1200" dirty="0"/>
              <a:t>Sub Area 3.3</a:t>
            </a:r>
          </a:p>
        </p:txBody>
      </p:sp>
      <p:sp>
        <p:nvSpPr>
          <p:cNvPr id="380" name="TextBox 379">
            <a:extLst>
              <a:ext uri="{FF2B5EF4-FFF2-40B4-BE49-F238E27FC236}">
                <a16:creationId xmlns:a16="http://schemas.microsoft.com/office/drawing/2014/main" id="{BAF5B9A1-9B00-4B17-845F-2C9FA4C41655}"/>
              </a:ext>
            </a:extLst>
          </p:cNvPr>
          <p:cNvSpPr txBox="1"/>
          <p:nvPr/>
        </p:nvSpPr>
        <p:spPr>
          <a:xfrm>
            <a:off x="5898497" y="4007702"/>
            <a:ext cx="1180400" cy="276999"/>
          </a:xfrm>
          <a:prstGeom prst="rect">
            <a:avLst/>
          </a:prstGeom>
          <a:noFill/>
        </p:spPr>
        <p:txBody>
          <a:bodyPr wrap="square" rtlCol="0">
            <a:spAutoFit/>
          </a:bodyPr>
          <a:lstStyle/>
          <a:p>
            <a:r>
              <a:rPr lang="en-CA" sz="1200" dirty="0"/>
              <a:t>Sub Area 3.4</a:t>
            </a:r>
          </a:p>
        </p:txBody>
      </p:sp>
      <p:sp>
        <p:nvSpPr>
          <p:cNvPr id="381" name="TextBox 380">
            <a:extLst>
              <a:ext uri="{FF2B5EF4-FFF2-40B4-BE49-F238E27FC236}">
                <a16:creationId xmlns:a16="http://schemas.microsoft.com/office/drawing/2014/main" id="{61992F4A-C89F-4ED5-84F9-C10080BAE65D}"/>
              </a:ext>
            </a:extLst>
          </p:cNvPr>
          <p:cNvSpPr txBox="1"/>
          <p:nvPr/>
        </p:nvSpPr>
        <p:spPr>
          <a:xfrm>
            <a:off x="5916519" y="4417425"/>
            <a:ext cx="1180400" cy="276999"/>
          </a:xfrm>
          <a:prstGeom prst="rect">
            <a:avLst/>
          </a:prstGeom>
          <a:noFill/>
        </p:spPr>
        <p:txBody>
          <a:bodyPr wrap="square" rtlCol="0">
            <a:spAutoFit/>
          </a:bodyPr>
          <a:lstStyle/>
          <a:p>
            <a:r>
              <a:rPr lang="en-CA" sz="1200" dirty="0"/>
              <a:t>Sub Area 3.5</a:t>
            </a:r>
          </a:p>
        </p:txBody>
      </p:sp>
      <p:sp>
        <p:nvSpPr>
          <p:cNvPr id="386" name="Rectangle 385">
            <a:extLst>
              <a:ext uri="{FF2B5EF4-FFF2-40B4-BE49-F238E27FC236}">
                <a16:creationId xmlns:a16="http://schemas.microsoft.com/office/drawing/2014/main" id="{025F06C4-23E7-4FB4-98A1-C16F8EA2CE5C}"/>
              </a:ext>
            </a:extLst>
          </p:cNvPr>
          <p:cNvSpPr>
            <a:spLocks noChangeAspect="1"/>
          </p:cNvSpPr>
          <p:nvPr/>
        </p:nvSpPr>
        <p:spPr>
          <a:xfrm>
            <a:off x="2894361" y="446212"/>
            <a:ext cx="1454304" cy="615941"/>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Engineering</a:t>
            </a:r>
          </a:p>
        </p:txBody>
      </p:sp>
      <p:cxnSp>
        <p:nvCxnSpPr>
          <p:cNvPr id="387" name="Connector: Elbow 386">
            <a:extLst>
              <a:ext uri="{FF2B5EF4-FFF2-40B4-BE49-F238E27FC236}">
                <a16:creationId xmlns:a16="http://schemas.microsoft.com/office/drawing/2014/main" id="{5310A517-727B-4E46-823E-BC62E444FDEB}"/>
              </a:ext>
            </a:extLst>
          </p:cNvPr>
          <p:cNvCxnSpPr>
            <a:cxnSpLocks/>
            <a:stCxn id="386" idx="1"/>
            <a:endCxn id="388" idx="1"/>
          </p:cNvCxnSpPr>
          <p:nvPr/>
        </p:nvCxnSpPr>
        <p:spPr>
          <a:xfrm rot="10800000" flipH="1" flipV="1">
            <a:off x="2894361" y="754182"/>
            <a:ext cx="207372" cy="615183"/>
          </a:xfrm>
          <a:prstGeom prst="bentConnector3">
            <a:avLst>
              <a:gd name="adj1" fmla="val -110237"/>
            </a:avLst>
          </a:prstGeom>
          <a:ln>
            <a:tailEnd type="triangle"/>
          </a:ln>
        </p:spPr>
        <p:style>
          <a:lnRef idx="1">
            <a:schemeClr val="accent1"/>
          </a:lnRef>
          <a:fillRef idx="0">
            <a:schemeClr val="accent1"/>
          </a:fillRef>
          <a:effectRef idx="0">
            <a:schemeClr val="accent1"/>
          </a:effectRef>
          <a:fontRef idx="minor">
            <a:schemeClr val="tx1"/>
          </a:fontRef>
        </p:style>
      </p:cxnSp>
      <p:sp>
        <p:nvSpPr>
          <p:cNvPr id="388" name="Rectangle 387">
            <a:extLst>
              <a:ext uri="{FF2B5EF4-FFF2-40B4-BE49-F238E27FC236}">
                <a16:creationId xmlns:a16="http://schemas.microsoft.com/office/drawing/2014/main" id="{08CFC8E0-1D74-4283-8A14-1B85CB878E70}"/>
              </a:ext>
            </a:extLst>
          </p:cNvPr>
          <p:cNvSpPr>
            <a:spLocks noChangeAspect="1"/>
          </p:cNvSpPr>
          <p:nvPr/>
        </p:nvSpPr>
        <p:spPr>
          <a:xfrm>
            <a:off x="3101733" y="1119399"/>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393" name="TextBox 392">
            <a:extLst>
              <a:ext uri="{FF2B5EF4-FFF2-40B4-BE49-F238E27FC236}">
                <a16:creationId xmlns:a16="http://schemas.microsoft.com/office/drawing/2014/main" id="{69C398E5-FCFC-46E0-8EDA-11D0AFB0D9F7}"/>
              </a:ext>
            </a:extLst>
          </p:cNvPr>
          <p:cNvSpPr txBox="1"/>
          <p:nvPr/>
        </p:nvSpPr>
        <p:spPr>
          <a:xfrm>
            <a:off x="3309109" y="1211780"/>
            <a:ext cx="786391" cy="338554"/>
          </a:xfrm>
          <a:prstGeom prst="rect">
            <a:avLst/>
          </a:prstGeom>
          <a:noFill/>
        </p:spPr>
        <p:txBody>
          <a:bodyPr wrap="square" rtlCol="0">
            <a:spAutoFit/>
          </a:bodyPr>
          <a:lstStyle/>
          <a:p>
            <a:r>
              <a:rPr lang="en-CA" sz="1600" dirty="0"/>
              <a:t>Area 1</a:t>
            </a:r>
          </a:p>
        </p:txBody>
      </p:sp>
      <p:sp>
        <p:nvSpPr>
          <p:cNvPr id="394" name="Rectangle 393">
            <a:extLst>
              <a:ext uri="{FF2B5EF4-FFF2-40B4-BE49-F238E27FC236}">
                <a16:creationId xmlns:a16="http://schemas.microsoft.com/office/drawing/2014/main" id="{CAC8FE79-5A86-4C96-8D1C-64F288E5F1F8}"/>
              </a:ext>
            </a:extLst>
          </p:cNvPr>
          <p:cNvSpPr>
            <a:spLocks noChangeAspect="1"/>
          </p:cNvSpPr>
          <p:nvPr/>
        </p:nvSpPr>
        <p:spPr>
          <a:xfrm>
            <a:off x="3101735" y="1680385"/>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395" name="TextBox 394">
            <a:extLst>
              <a:ext uri="{FF2B5EF4-FFF2-40B4-BE49-F238E27FC236}">
                <a16:creationId xmlns:a16="http://schemas.microsoft.com/office/drawing/2014/main" id="{0E937E22-0FE2-4F6B-9D43-384EA4DD8F53}"/>
              </a:ext>
            </a:extLst>
          </p:cNvPr>
          <p:cNvSpPr txBox="1"/>
          <p:nvPr/>
        </p:nvSpPr>
        <p:spPr>
          <a:xfrm>
            <a:off x="3317987" y="1743796"/>
            <a:ext cx="786391" cy="338554"/>
          </a:xfrm>
          <a:prstGeom prst="rect">
            <a:avLst/>
          </a:prstGeom>
          <a:noFill/>
        </p:spPr>
        <p:txBody>
          <a:bodyPr wrap="square" rtlCol="0">
            <a:spAutoFit/>
          </a:bodyPr>
          <a:lstStyle/>
          <a:p>
            <a:r>
              <a:rPr lang="en-CA" sz="1600" dirty="0"/>
              <a:t>Area 2</a:t>
            </a:r>
          </a:p>
        </p:txBody>
      </p:sp>
      <p:sp>
        <p:nvSpPr>
          <p:cNvPr id="396" name="Rectangle 395">
            <a:extLst>
              <a:ext uri="{FF2B5EF4-FFF2-40B4-BE49-F238E27FC236}">
                <a16:creationId xmlns:a16="http://schemas.microsoft.com/office/drawing/2014/main" id="{F7749AD5-809A-4394-B582-A613D30CE0F0}"/>
              </a:ext>
            </a:extLst>
          </p:cNvPr>
          <p:cNvSpPr>
            <a:spLocks noChangeAspect="1"/>
          </p:cNvSpPr>
          <p:nvPr/>
        </p:nvSpPr>
        <p:spPr>
          <a:xfrm>
            <a:off x="3101734" y="2236077"/>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397" name="TextBox 396">
            <a:extLst>
              <a:ext uri="{FF2B5EF4-FFF2-40B4-BE49-F238E27FC236}">
                <a16:creationId xmlns:a16="http://schemas.microsoft.com/office/drawing/2014/main" id="{777E3A59-B69E-4894-8F64-5231F43F726C}"/>
              </a:ext>
            </a:extLst>
          </p:cNvPr>
          <p:cNvSpPr txBox="1"/>
          <p:nvPr/>
        </p:nvSpPr>
        <p:spPr>
          <a:xfrm>
            <a:off x="3317986" y="2299488"/>
            <a:ext cx="786391" cy="338554"/>
          </a:xfrm>
          <a:prstGeom prst="rect">
            <a:avLst/>
          </a:prstGeom>
          <a:noFill/>
        </p:spPr>
        <p:txBody>
          <a:bodyPr wrap="square" rtlCol="0">
            <a:spAutoFit/>
          </a:bodyPr>
          <a:lstStyle/>
          <a:p>
            <a:r>
              <a:rPr lang="en-CA" sz="1600" dirty="0"/>
              <a:t>Area 3</a:t>
            </a:r>
          </a:p>
        </p:txBody>
      </p:sp>
      <p:cxnSp>
        <p:nvCxnSpPr>
          <p:cNvPr id="398" name="Connector: Elbow 397">
            <a:extLst>
              <a:ext uri="{FF2B5EF4-FFF2-40B4-BE49-F238E27FC236}">
                <a16:creationId xmlns:a16="http://schemas.microsoft.com/office/drawing/2014/main" id="{25371185-A206-4476-9A05-08C79ABEA516}"/>
              </a:ext>
            </a:extLst>
          </p:cNvPr>
          <p:cNvCxnSpPr>
            <a:cxnSpLocks/>
            <a:stCxn id="386" idx="1"/>
            <a:endCxn id="394" idx="1"/>
          </p:cNvCxnSpPr>
          <p:nvPr/>
        </p:nvCxnSpPr>
        <p:spPr>
          <a:xfrm rot="10800000" flipH="1" flipV="1">
            <a:off x="2894361" y="754182"/>
            <a:ext cx="207374" cy="1176169"/>
          </a:xfrm>
          <a:prstGeom prst="bentConnector3">
            <a:avLst>
              <a:gd name="adj1" fmla="val -11023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9" name="Connector: Elbow 398">
            <a:extLst>
              <a:ext uri="{FF2B5EF4-FFF2-40B4-BE49-F238E27FC236}">
                <a16:creationId xmlns:a16="http://schemas.microsoft.com/office/drawing/2014/main" id="{EDF1E080-3F36-4B85-A538-508F1632CA56}"/>
              </a:ext>
            </a:extLst>
          </p:cNvPr>
          <p:cNvCxnSpPr>
            <a:cxnSpLocks/>
            <a:stCxn id="386" idx="1"/>
            <a:endCxn id="396" idx="1"/>
          </p:cNvCxnSpPr>
          <p:nvPr/>
        </p:nvCxnSpPr>
        <p:spPr>
          <a:xfrm rot="10800000" flipH="1" flipV="1">
            <a:off x="2894360" y="754182"/>
            <a:ext cx="207373" cy="1731861"/>
          </a:xfrm>
          <a:prstGeom prst="bentConnector3">
            <a:avLst>
              <a:gd name="adj1" fmla="val -110236"/>
            </a:avLst>
          </a:prstGeom>
          <a:ln>
            <a:tailEnd type="triangle"/>
          </a:ln>
        </p:spPr>
        <p:style>
          <a:lnRef idx="1">
            <a:schemeClr val="accent1"/>
          </a:lnRef>
          <a:fillRef idx="0">
            <a:schemeClr val="accent1"/>
          </a:fillRef>
          <a:effectRef idx="0">
            <a:schemeClr val="accent1"/>
          </a:effectRef>
          <a:fontRef idx="minor">
            <a:schemeClr val="tx1"/>
          </a:fontRef>
        </p:style>
      </p:cxnSp>
      <p:sp>
        <p:nvSpPr>
          <p:cNvPr id="400" name="Rectangle 399">
            <a:extLst>
              <a:ext uri="{FF2B5EF4-FFF2-40B4-BE49-F238E27FC236}">
                <a16:creationId xmlns:a16="http://schemas.microsoft.com/office/drawing/2014/main" id="{0C643978-2A2B-455A-8DB6-7A51C110E712}"/>
              </a:ext>
            </a:extLst>
          </p:cNvPr>
          <p:cNvSpPr>
            <a:spLocks noChangeAspect="1"/>
          </p:cNvSpPr>
          <p:nvPr/>
        </p:nvSpPr>
        <p:spPr>
          <a:xfrm>
            <a:off x="3101734" y="2814890"/>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401" name="TextBox 400">
            <a:extLst>
              <a:ext uri="{FF2B5EF4-FFF2-40B4-BE49-F238E27FC236}">
                <a16:creationId xmlns:a16="http://schemas.microsoft.com/office/drawing/2014/main" id="{E40C9A53-1AE2-4BD0-BC85-D12D80035DA1}"/>
              </a:ext>
            </a:extLst>
          </p:cNvPr>
          <p:cNvSpPr txBox="1"/>
          <p:nvPr/>
        </p:nvSpPr>
        <p:spPr>
          <a:xfrm>
            <a:off x="3317986" y="2904935"/>
            <a:ext cx="786391" cy="338554"/>
          </a:xfrm>
          <a:prstGeom prst="rect">
            <a:avLst/>
          </a:prstGeom>
          <a:noFill/>
        </p:spPr>
        <p:txBody>
          <a:bodyPr wrap="square" rtlCol="0">
            <a:spAutoFit/>
          </a:bodyPr>
          <a:lstStyle/>
          <a:p>
            <a:r>
              <a:rPr lang="en-CA" sz="1600" dirty="0"/>
              <a:t>Area 4</a:t>
            </a:r>
          </a:p>
        </p:txBody>
      </p:sp>
      <p:cxnSp>
        <p:nvCxnSpPr>
          <p:cNvPr id="413" name="Connector: Elbow 412">
            <a:extLst>
              <a:ext uri="{FF2B5EF4-FFF2-40B4-BE49-F238E27FC236}">
                <a16:creationId xmlns:a16="http://schemas.microsoft.com/office/drawing/2014/main" id="{3157CC96-56DA-4FAC-904D-4034C5DA42CA}"/>
              </a:ext>
            </a:extLst>
          </p:cNvPr>
          <p:cNvCxnSpPr>
            <a:cxnSpLocks/>
            <a:stCxn id="386" idx="1"/>
            <a:endCxn id="400" idx="1"/>
          </p:cNvCxnSpPr>
          <p:nvPr/>
        </p:nvCxnSpPr>
        <p:spPr>
          <a:xfrm rot="10800000" flipH="1" flipV="1">
            <a:off x="2894360" y="754183"/>
            <a:ext cx="207373" cy="2310674"/>
          </a:xfrm>
          <a:prstGeom prst="bentConnector3">
            <a:avLst>
              <a:gd name="adj1" fmla="val -110236"/>
            </a:avLst>
          </a:prstGeom>
          <a:ln>
            <a:tailEnd type="triangle"/>
          </a:ln>
        </p:spPr>
        <p:style>
          <a:lnRef idx="1">
            <a:schemeClr val="accent1"/>
          </a:lnRef>
          <a:fillRef idx="0">
            <a:schemeClr val="accent1"/>
          </a:fillRef>
          <a:effectRef idx="0">
            <a:schemeClr val="accent1"/>
          </a:effectRef>
          <a:fontRef idx="minor">
            <a:schemeClr val="tx1"/>
          </a:fontRef>
        </p:style>
      </p:cxnSp>
      <p:sp>
        <p:nvSpPr>
          <p:cNvPr id="426" name="Rectangle 425">
            <a:extLst>
              <a:ext uri="{FF2B5EF4-FFF2-40B4-BE49-F238E27FC236}">
                <a16:creationId xmlns:a16="http://schemas.microsoft.com/office/drawing/2014/main" id="{6CF0FB6F-2B73-47E5-9937-D56664AE3823}"/>
              </a:ext>
            </a:extLst>
          </p:cNvPr>
          <p:cNvSpPr>
            <a:spLocks noChangeAspect="1"/>
          </p:cNvSpPr>
          <p:nvPr/>
        </p:nvSpPr>
        <p:spPr>
          <a:xfrm>
            <a:off x="407159" y="456568"/>
            <a:ext cx="1454304" cy="615941"/>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Prelim Eng.</a:t>
            </a:r>
          </a:p>
        </p:txBody>
      </p:sp>
      <p:cxnSp>
        <p:nvCxnSpPr>
          <p:cNvPr id="427" name="Connector: Elbow 426">
            <a:extLst>
              <a:ext uri="{FF2B5EF4-FFF2-40B4-BE49-F238E27FC236}">
                <a16:creationId xmlns:a16="http://schemas.microsoft.com/office/drawing/2014/main" id="{7ECDD051-4AD9-405F-9AD3-BC3114C4600B}"/>
              </a:ext>
            </a:extLst>
          </p:cNvPr>
          <p:cNvCxnSpPr>
            <a:cxnSpLocks/>
            <a:stCxn id="426" idx="1"/>
            <a:endCxn id="428" idx="1"/>
          </p:cNvCxnSpPr>
          <p:nvPr/>
        </p:nvCxnSpPr>
        <p:spPr>
          <a:xfrm rot="10800000" flipH="1" flipV="1">
            <a:off x="407159" y="764538"/>
            <a:ext cx="207372" cy="615183"/>
          </a:xfrm>
          <a:prstGeom prst="bentConnector3">
            <a:avLst>
              <a:gd name="adj1" fmla="val -110237"/>
            </a:avLst>
          </a:prstGeom>
          <a:ln>
            <a:tailEnd type="triangle"/>
          </a:ln>
        </p:spPr>
        <p:style>
          <a:lnRef idx="1">
            <a:schemeClr val="accent1"/>
          </a:lnRef>
          <a:fillRef idx="0">
            <a:schemeClr val="accent1"/>
          </a:fillRef>
          <a:effectRef idx="0">
            <a:schemeClr val="accent1"/>
          </a:effectRef>
          <a:fontRef idx="minor">
            <a:schemeClr val="tx1"/>
          </a:fontRef>
        </p:style>
      </p:cxnSp>
      <p:sp>
        <p:nvSpPr>
          <p:cNvPr id="428" name="Rectangle 427">
            <a:extLst>
              <a:ext uri="{FF2B5EF4-FFF2-40B4-BE49-F238E27FC236}">
                <a16:creationId xmlns:a16="http://schemas.microsoft.com/office/drawing/2014/main" id="{71DC8BBF-5C57-492E-9025-970A6E37FBE5}"/>
              </a:ext>
            </a:extLst>
          </p:cNvPr>
          <p:cNvSpPr>
            <a:spLocks noChangeAspect="1"/>
          </p:cNvSpPr>
          <p:nvPr/>
        </p:nvSpPr>
        <p:spPr>
          <a:xfrm>
            <a:off x="614531" y="1129755"/>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433" name="TextBox 432">
            <a:extLst>
              <a:ext uri="{FF2B5EF4-FFF2-40B4-BE49-F238E27FC236}">
                <a16:creationId xmlns:a16="http://schemas.microsoft.com/office/drawing/2014/main" id="{A8B4DF3D-1D75-4C2F-AA2B-ED193906AF18}"/>
              </a:ext>
            </a:extLst>
          </p:cNvPr>
          <p:cNvSpPr txBox="1"/>
          <p:nvPr/>
        </p:nvSpPr>
        <p:spPr>
          <a:xfrm>
            <a:off x="757899" y="1203848"/>
            <a:ext cx="946206" cy="338554"/>
          </a:xfrm>
          <a:prstGeom prst="rect">
            <a:avLst/>
          </a:prstGeom>
          <a:noFill/>
        </p:spPr>
        <p:txBody>
          <a:bodyPr wrap="square" rtlCol="0">
            <a:spAutoFit/>
          </a:bodyPr>
          <a:lstStyle/>
          <a:p>
            <a:r>
              <a:rPr lang="en-CA" sz="1600" dirty="0">
                <a:solidFill>
                  <a:schemeClr val="bg1"/>
                </a:solidFill>
              </a:rPr>
              <a:t>System 1</a:t>
            </a:r>
          </a:p>
        </p:txBody>
      </p:sp>
      <p:sp>
        <p:nvSpPr>
          <p:cNvPr id="434" name="Rectangle 433">
            <a:extLst>
              <a:ext uri="{FF2B5EF4-FFF2-40B4-BE49-F238E27FC236}">
                <a16:creationId xmlns:a16="http://schemas.microsoft.com/office/drawing/2014/main" id="{D2273051-75B2-4B42-9286-FC89FED8F844}"/>
              </a:ext>
            </a:extLst>
          </p:cNvPr>
          <p:cNvSpPr>
            <a:spLocks noChangeAspect="1"/>
          </p:cNvSpPr>
          <p:nvPr/>
        </p:nvSpPr>
        <p:spPr>
          <a:xfrm>
            <a:off x="614533" y="1690741"/>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435" name="TextBox 434">
            <a:extLst>
              <a:ext uri="{FF2B5EF4-FFF2-40B4-BE49-F238E27FC236}">
                <a16:creationId xmlns:a16="http://schemas.microsoft.com/office/drawing/2014/main" id="{B4D07D27-9451-426B-8311-EFE0FFC66537}"/>
              </a:ext>
            </a:extLst>
          </p:cNvPr>
          <p:cNvSpPr txBox="1"/>
          <p:nvPr/>
        </p:nvSpPr>
        <p:spPr>
          <a:xfrm>
            <a:off x="775921" y="1735864"/>
            <a:ext cx="937328" cy="338554"/>
          </a:xfrm>
          <a:prstGeom prst="rect">
            <a:avLst/>
          </a:prstGeom>
          <a:noFill/>
        </p:spPr>
        <p:txBody>
          <a:bodyPr wrap="square" rtlCol="0">
            <a:spAutoFit/>
          </a:bodyPr>
          <a:lstStyle/>
          <a:p>
            <a:r>
              <a:rPr lang="en-CA" sz="1600" dirty="0">
                <a:solidFill>
                  <a:schemeClr val="bg1"/>
                </a:solidFill>
              </a:rPr>
              <a:t>System 2</a:t>
            </a:r>
          </a:p>
        </p:txBody>
      </p:sp>
      <p:sp>
        <p:nvSpPr>
          <p:cNvPr id="436" name="Rectangle 435">
            <a:extLst>
              <a:ext uri="{FF2B5EF4-FFF2-40B4-BE49-F238E27FC236}">
                <a16:creationId xmlns:a16="http://schemas.microsoft.com/office/drawing/2014/main" id="{C8A86300-82C6-4EB8-90EA-4124C4BF27BB}"/>
              </a:ext>
            </a:extLst>
          </p:cNvPr>
          <p:cNvSpPr>
            <a:spLocks noChangeAspect="1"/>
          </p:cNvSpPr>
          <p:nvPr/>
        </p:nvSpPr>
        <p:spPr>
          <a:xfrm>
            <a:off x="614532" y="2246433"/>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437" name="TextBox 436">
            <a:extLst>
              <a:ext uri="{FF2B5EF4-FFF2-40B4-BE49-F238E27FC236}">
                <a16:creationId xmlns:a16="http://schemas.microsoft.com/office/drawing/2014/main" id="{1D71313D-8E37-43C0-BAE5-AED8FE59EC55}"/>
              </a:ext>
            </a:extLst>
          </p:cNvPr>
          <p:cNvSpPr txBox="1"/>
          <p:nvPr/>
        </p:nvSpPr>
        <p:spPr>
          <a:xfrm>
            <a:off x="775920" y="2300700"/>
            <a:ext cx="964147" cy="338554"/>
          </a:xfrm>
          <a:prstGeom prst="rect">
            <a:avLst/>
          </a:prstGeom>
          <a:noFill/>
        </p:spPr>
        <p:txBody>
          <a:bodyPr wrap="square" rtlCol="0">
            <a:spAutoFit/>
          </a:bodyPr>
          <a:lstStyle/>
          <a:p>
            <a:r>
              <a:rPr lang="en-CA" sz="1600" dirty="0">
                <a:solidFill>
                  <a:schemeClr val="bg1"/>
                </a:solidFill>
              </a:rPr>
              <a:t>System 3</a:t>
            </a:r>
          </a:p>
        </p:txBody>
      </p:sp>
      <p:cxnSp>
        <p:nvCxnSpPr>
          <p:cNvPr id="438" name="Connector: Elbow 437">
            <a:extLst>
              <a:ext uri="{FF2B5EF4-FFF2-40B4-BE49-F238E27FC236}">
                <a16:creationId xmlns:a16="http://schemas.microsoft.com/office/drawing/2014/main" id="{1A8E0919-3CDD-41C4-A483-F8FDB2151AE4}"/>
              </a:ext>
            </a:extLst>
          </p:cNvPr>
          <p:cNvCxnSpPr>
            <a:cxnSpLocks/>
            <a:stCxn id="426" idx="1"/>
            <a:endCxn id="434" idx="1"/>
          </p:cNvCxnSpPr>
          <p:nvPr/>
        </p:nvCxnSpPr>
        <p:spPr>
          <a:xfrm rot="10800000" flipH="1" flipV="1">
            <a:off x="407159" y="764538"/>
            <a:ext cx="207374" cy="1176169"/>
          </a:xfrm>
          <a:prstGeom prst="bentConnector3">
            <a:avLst>
              <a:gd name="adj1" fmla="val -11023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9" name="Connector: Elbow 438">
            <a:extLst>
              <a:ext uri="{FF2B5EF4-FFF2-40B4-BE49-F238E27FC236}">
                <a16:creationId xmlns:a16="http://schemas.microsoft.com/office/drawing/2014/main" id="{692013CF-A9A9-43F5-979F-183ED5266065}"/>
              </a:ext>
            </a:extLst>
          </p:cNvPr>
          <p:cNvCxnSpPr>
            <a:cxnSpLocks/>
            <a:stCxn id="426" idx="1"/>
            <a:endCxn id="436" idx="1"/>
          </p:cNvCxnSpPr>
          <p:nvPr/>
        </p:nvCxnSpPr>
        <p:spPr>
          <a:xfrm rot="10800000" flipH="1" flipV="1">
            <a:off x="407158" y="764538"/>
            <a:ext cx="207373" cy="1731861"/>
          </a:xfrm>
          <a:prstGeom prst="bentConnector3">
            <a:avLst>
              <a:gd name="adj1" fmla="val -110236"/>
            </a:avLst>
          </a:prstGeom>
          <a:ln>
            <a:tailEnd type="triangle"/>
          </a:ln>
        </p:spPr>
        <p:style>
          <a:lnRef idx="1">
            <a:schemeClr val="accent1"/>
          </a:lnRef>
          <a:fillRef idx="0">
            <a:schemeClr val="accent1"/>
          </a:fillRef>
          <a:effectRef idx="0">
            <a:schemeClr val="accent1"/>
          </a:effectRef>
          <a:fontRef idx="minor">
            <a:schemeClr val="tx1"/>
          </a:fontRef>
        </p:style>
      </p:cxnSp>
      <p:sp>
        <p:nvSpPr>
          <p:cNvPr id="440" name="Rectangle 439">
            <a:extLst>
              <a:ext uri="{FF2B5EF4-FFF2-40B4-BE49-F238E27FC236}">
                <a16:creationId xmlns:a16="http://schemas.microsoft.com/office/drawing/2014/main" id="{7EFCEA5B-04CC-43C8-8BD9-9DD4E7C82C2A}"/>
              </a:ext>
            </a:extLst>
          </p:cNvPr>
          <p:cNvSpPr>
            <a:spLocks noChangeAspect="1"/>
          </p:cNvSpPr>
          <p:nvPr/>
        </p:nvSpPr>
        <p:spPr>
          <a:xfrm>
            <a:off x="614532" y="2825246"/>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441" name="TextBox 440">
            <a:extLst>
              <a:ext uri="{FF2B5EF4-FFF2-40B4-BE49-F238E27FC236}">
                <a16:creationId xmlns:a16="http://schemas.microsoft.com/office/drawing/2014/main" id="{F9BB465B-30CF-4943-B2F2-42F83818CDED}"/>
              </a:ext>
            </a:extLst>
          </p:cNvPr>
          <p:cNvSpPr txBox="1"/>
          <p:nvPr/>
        </p:nvSpPr>
        <p:spPr>
          <a:xfrm>
            <a:off x="785064" y="2887859"/>
            <a:ext cx="960387" cy="338554"/>
          </a:xfrm>
          <a:prstGeom prst="rect">
            <a:avLst/>
          </a:prstGeom>
          <a:noFill/>
        </p:spPr>
        <p:txBody>
          <a:bodyPr wrap="square" rtlCol="0">
            <a:spAutoFit/>
          </a:bodyPr>
          <a:lstStyle/>
          <a:p>
            <a:r>
              <a:rPr lang="en-CA" sz="1600" dirty="0">
                <a:solidFill>
                  <a:schemeClr val="bg1"/>
                </a:solidFill>
              </a:rPr>
              <a:t>System 4</a:t>
            </a:r>
          </a:p>
        </p:txBody>
      </p:sp>
      <p:cxnSp>
        <p:nvCxnSpPr>
          <p:cNvPr id="453" name="Connector: Elbow 452">
            <a:extLst>
              <a:ext uri="{FF2B5EF4-FFF2-40B4-BE49-F238E27FC236}">
                <a16:creationId xmlns:a16="http://schemas.microsoft.com/office/drawing/2014/main" id="{B9A8A216-0DDB-4774-8A63-8364D7C49823}"/>
              </a:ext>
            </a:extLst>
          </p:cNvPr>
          <p:cNvCxnSpPr>
            <a:cxnSpLocks/>
            <a:stCxn id="426" idx="1"/>
            <a:endCxn id="440" idx="1"/>
          </p:cNvCxnSpPr>
          <p:nvPr/>
        </p:nvCxnSpPr>
        <p:spPr>
          <a:xfrm rot="10800000" flipH="1" flipV="1">
            <a:off x="407158" y="764539"/>
            <a:ext cx="207373" cy="2310674"/>
          </a:xfrm>
          <a:prstGeom prst="bentConnector3">
            <a:avLst>
              <a:gd name="adj1" fmla="val -110236"/>
            </a:avLst>
          </a:prstGeom>
          <a:ln>
            <a:tailEnd type="triangle"/>
          </a:ln>
        </p:spPr>
        <p:style>
          <a:lnRef idx="1">
            <a:schemeClr val="accent1"/>
          </a:lnRef>
          <a:fillRef idx="0">
            <a:schemeClr val="accent1"/>
          </a:fillRef>
          <a:effectRef idx="0">
            <a:schemeClr val="accent1"/>
          </a:effectRef>
          <a:fontRef idx="minor">
            <a:schemeClr val="tx1"/>
          </a:fontRef>
        </p:style>
      </p:cxnSp>
      <p:sp>
        <p:nvSpPr>
          <p:cNvPr id="483" name="Rectangle 482">
            <a:extLst>
              <a:ext uri="{FF2B5EF4-FFF2-40B4-BE49-F238E27FC236}">
                <a16:creationId xmlns:a16="http://schemas.microsoft.com/office/drawing/2014/main" id="{A9A232CA-9C3B-4DE2-A5F9-31F4A5026C4F}"/>
              </a:ext>
            </a:extLst>
          </p:cNvPr>
          <p:cNvSpPr>
            <a:spLocks noChangeAspect="1"/>
          </p:cNvSpPr>
          <p:nvPr/>
        </p:nvSpPr>
        <p:spPr>
          <a:xfrm>
            <a:off x="10406518" y="446211"/>
            <a:ext cx="1636130" cy="615941"/>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Commissioning</a:t>
            </a:r>
          </a:p>
        </p:txBody>
      </p:sp>
      <p:cxnSp>
        <p:nvCxnSpPr>
          <p:cNvPr id="484" name="Connector: Elbow 483">
            <a:extLst>
              <a:ext uri="{FF2B5EF4-FFF2-40B4-BE49-F238E27FC236}">
                <a16:creationId xmlns:a16="http://schemas.microsoft.com/office/drawing/2014/main" id="{79185E78-1543-448A-8BE3-9A12ECEE7DB1}"/>
              </a:ext>
            </a:extLst>
          </p:cNvPr>
          <p:cNvCxnSpPr>
            <a:cxnSpLocks/>
            <a:stCxn id="483" idx="1"/>
            <a:endCxn id="485" idx="1"/>
          </p:cNvCxnSpPr>
          <p:nvPr/>
        </p:nvCxnSpPr>
        <p:spPr>
          <a:xfrm rot="10800000" flipH="1" flipV="1">
            <a:off x="10406518" y="754181"/>
            <a:ext cx="207372" cy="615183"/>
          </a:xfrm>
          <a:prstGeom prst="bentConnector3">
            <a:avLst>
              <a:gd name="adj1" fmla="val -110237"/>
            </a:avLst>
          </a:prstGeom>
          <a:ln>
            <a:tailEnd type="triangle"/>
          </a:ln>
        </p:spPr>
        <p:style>
          <a:lnRef idx="1">
            <a:schemeClr val="accent1"/>
          </a:lnRef>
          <a:fillRef idx="0">
            <a:schemeClr val="accent1"/>
          </a:fillRef>
          <a:effectRef idx="0">
            <a:schemeClr val="accent1"/>
          </a:effectRef>
          <a:fontRef idx="minor">
            <a:schemeClr val="tx1"/>
          </a:fontRef>
        </p:style>
      </p:cxnSp>
      <p:sp>
        <p:nvSpPr>
          <p:cNvPr id="485" name="Rectangle 484">
            <a:extLst>
              <a:ext uri="{FF2B5EF4-FFF2-40B4-BE49-F238E27FC236}">
                <a16:creationId xmlns:a16="http://schemas.microsoft.com/office/drawing/2014/main" id="{7D8931DA-5C7A-4D9C-8850-922F7478F813}"/>
              </a:ext>
            </a:extLst>
          </p:cNvPr>
          <p:cNvSpPr>
            <a:spLocks noChangeAspect="1"/>
          </p:cNvSpPr>
          <p:nvPr/>
        </p:nvSpPr>
        <p:spPr>
          <a:xfrm>
            <a:off x="10613890" y="1119398"/>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486" name="TextBox 485">
            <a:extLst>
              <a:ext uri="{FF2B5EF4-FFF2-40B4-BE49-F238E27FC236}">
                <a16:creationId xmlns:a16="http://schemas.microsoft.com/office/drawing/2014/main" id="{E4BD2B2F-13AB-4DAB-9694-B1F04AEE72B9}"/>
              </a:ext>
            </a:extLst>
          </p:cNvPr>
          <p:cNvSpPr txBox="1"/>
          <p:nvPr/>
        </p:nvSpPr>
        <p:spPr>
          <a:xfrm>
            <a:off x="10757258" y="1193491"/>
            <a:ext cx="946206" cy="338554"/>
          </a:xfrm>
          <a:prstGeom prst="rect">
            <a:avLst/>
          </a:prstGeom>
          <a:noFill/>
        </p:spPr>
        <p:txBody>
          <a:bodyPr wrap="square" rtlCol="0">
            <a:spAutoFit/>
          </a:bodyPr>
          <a:lstStyle/>
          <a:p>
            <a:r>
              <a:rPr lang="en-CA" sz="1600" dirty="0">
                <a:solidFill>
                  <a:schemeClr val="bg1"/>
                </a:solidFill>
              </a:rPr>
              <a:t>System 1</a:t>
            </a:r>
          </a:p>
        </p:txBody>
      </p:sp>
      <p:sp>
        <p:nvSpPr>
          <p:cNvPr id="487" name="Rectangle 486">
            <a:extLst>
              <a:ext uri="{FF2B5EF4-FFF2-40B4-BE49-F238E27FC236}">
                <a16:creationId xmlns:a16="http://schemas.microsoft.com/office/drawing/2014/main" id="{2B64234F-5AE5-4A87-9D86-9DF056146674}"/>
              </a:ext>
            </a:extLst>
          </p:cNvPr>
          <p:cNvSpPr>
            <a:spLocks noChangeAspect="1"/>
          </p:cNvSpPr>
          <p:nvPr/>
        </p:nvSpPr>
        <p:spPr>
          <a:xfrm>
            <a:off x="10613892" y="1680384"/>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488" name="TextBox 487">
            <a:extLst>
              <a:ext uri="{FF2B5EF4-FFF2-40B4-BE49-F238E27FC236}">
                <a16:creationId xmlns:a16="http://schemas.microsoft.com/office/drawing/2014/main" id="{1747DEB1-DAD9-4390-800E-B7E7FB95D4D6}"/>
              </a:ext>
            </a:extLst>
          </p:cNvPr>
          <p:cNvSpPr txBox="1"/>
          <p:nvPr/>
        </p:nvSpPr>
        <p:spPr>
          <a:xfrm>
            <a:off x="10775280" y="1725507"/>
            <a:ext cx="937328" cy="338554"/>
          </a:xfrm>
          <a:prstGeom prst="rect">
            <a:avLst/>
          </a:prstGeom>
          <a:noFill/>
        </p:spPr>
        <p:txBody>
          <a:bodyPr wrap="square" rtlCol="0">
            <a:spAutoFit/>
          </a:bodyPr>
          <a:lstStyle/>
          <a:p>
            <a:r>
              <a:rPr lang="en-CA" sz="1600" dirty="0">
                <a:solidFill>
                  <a:schemeClr val="bg1"/>
                </a:solidFill>
              </a:rPr>
              <a:t>System 2</a:t>
            </a:r>
          </a:p>
        </p:txBody>
      </p:sp>
      <p:sp>
        <p:nvSpPr>
          <p:cNvPr id="489" name="Rectangle 488">
            <a:extLst>
              <a:ext uri="{FF2B5EF4-FFF2-40B4-BE49-F238E27FC236}">
                <a16:creationId xmlns:a16="http://schemas.microsoft.com/office/drawing/2014/main" id="{B2158676-4245-4482-85A0-039F24093039}"/>
              </a:ext>
            </a:extLst>
          </p:cNvPr>
          <p:cNvSpPr>
            <a:spLocks noChangeAspect="1"/>
          </p:cNvSpPr>
          <p:nvPr/>
        </p:nvSpPr>
        <p:spPr>
          <a:xfrm>
            <a:off x="10613891" y="2236076"/>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490" name="TextBox 489">
            <a:extLst>
              <a:ext uri="{FF2B5EF4-FFF2-40B4-BE49-F238E27FC236}">
                <a16:creationId xmlns:a16="http://schemas.microsoft.com/office/drawing/2014/main" id="{9349A35E-DCF8-4AC1-B6B8-F2456C5EA5D6}"/>
              </a:ext>
            </a:extLst>
          </p:cNvPr>
          <p:cNvSpPr txBox="1"/>
          <p:nvPr/>
        </p:nvSpPr>
        <p:spPr>
          <a:xfrm>
            <a:off x="10775279" y="2290343"/>
            <a:ext cx="964147" cy="338554"/>
          </a:xfrm>
          <a:prstGeom prst="rect">
            <a:avLst/>
          </a:prstGeom>
          <a:noFill/>
        </p:spPr>
        <p:txBody>
          <a:bodyPr wrap="square" rtlCol="0">
            <a:spAutoFit/>
          </a:bodyPr>
          <a:lstStyle/>
          <a:p>
            <a:r>
              <a:rPr lang="en-CA" sz="1600" dirty="0">
                <a:solidFill>
                  <a:schemeClr val="bg1"/>
                </a:solidFill>
              </a:rPr>
              <a:t>System 3</a:t>
            </a:r>
          </a:p>
        </p:txBody>
      </p:sp>
      <p:cxnSp>
        <p:nvCxnSpPr>
          <p:cNvPr id="491" name="Connector: Elbow 490">
            <a:extLst>
              <a:ext uri="{FF2B5EF4-FFF2-40B4-BE49-F238E27FC236}">
                <a16:creationId xmlns:a16="http://schemas.microsoft.com/office/drawing/2014/main" id="{479B60F3-5756-47AC-80B8-EE34DAA501CB}"/>
              </a:ext>
            </a:extLst>
          </p:cNvPr>
          <p:cNvCxnSpPr>
            <a:cxnSpLocks/>
            <a:stCxn id="483" idx="1"/>
            <a:endCxn id="487" idx="1"/>
          </p:cNvCxnSpPr>
          <p:nvPr/>
        </p:nvCxnSpPr>
        <p:spPr>
          <a:xfrm rot="10800000" flipH="1" flipV="1">
            <a:off x="10406518" y="754181"/>
            <a:ext cx="207374" cy="1176169"/>
          </a:xfrm>
          <a:prstGeom prst="bentConnector3">
            <a:avLst>
              <a:gd name="adj1" fmla="val -11023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2" name="Connector: Elbow 491">
            <a:extLst>
              <a:ext uri="{FF2B5EF4-FFF2-40B4-BE49-F238E27FC236}">
                <a16:creationId xmlns:a16="http://schemas.microsoft.com/office/drawing/2014/main" id="{B9FCD4B1-8DA6-4138-A23C-194C5E700CBF}"/>
              </a:ext>
            </a:extLst>
          </p:cNvPr>
          <p:cNvCxnSpPr>
            <a:cxnSpLocks/>
            <a:stCxn id="483" idx="1"/>
            <a:endCxn id="489" idx="1"/>
          </p:cNvCxnSpPr>
          <p:nvPr/>
        </p:nvCxnSpPr>
        <p:spPr>
          <a:xfrm rot="10800000" flipH="1" flipV="1">
            <a:off x="10406517" y="754181"/>
            <a:ext cx="207373" cy="1731861"/>
          </a:xfrm>
          <a:prstGeom prst="bentConnector3">
            <a:avLst>
              <a:gd name="adj1" fmla="val -110236"/>
            </a:avLst>
          </a:prstGeom>
          <a:ln>
            <a:tailEnd type="triangle"/>
          </a:ln>
        </p:spPr>
        <p:style>
          <a:lnRef idx="1">
            <a:schemeClr val="accent1"/>
          </a:lnRef>
          <a:fillRef idx="0">
            <a:schemeClr val="accent1"/>
          </a:fillRef>
          <a:effectRef idx="0">
            <a:schemeClr val="accent1"/>
          </a:effectRef>
          <a:fontRef idx="minor">
            <a:schemeClr val="tx1"/>
          </a:fontRef>
        </p:style>
      </p:cxnSp>
      <p:sp>
        <p:nvSpPr>
          <p:cNvPr id="493" name="Rectangle 492">
            <a:extLst>
              <a:ext uri="{FF2B5EF4-FFF2-40B4-BE49-F238E27FC236}">
                <a16:creationId xmlns:a16="http://schemas.microsoft.com/office/drawing/2014/main" id="{804B4BCB-E3D9-424D-8300-F6686FCA1195}"/>
              </a:ext>
            </a:extLst>
          </p:cNvPr>
          <p:cNvSpPr>
            <a:spLocks noChangeAspect="1"/>
          </p:cNvSpPr>
          <p:nvPr/>
        </p:nvSpPr>
        <p:spPr>
          <a:xfrm>
            <a:off x="10613891" y="2814889"/>
            <a:ext cx="1180400" cy="499933"/>
          </a:xfrm>
          <a:prstGeom prst="rect">
            <a:avLst/>
          </a:prstGeom>
          <a:solidFill>
            <a:schemeClr val="accent1">
              <a:lumMod val="60000"/>
              <a:lumOff val="4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endParaRPr>
          </a:p>
        </p:txBody>
      </p:sp>
      <p:sp>
        <p:nvSpPr>
          <p:cNvPr id="494" name="TextBox 493">
            <a:extLst>
              <a:ext uri="{FF2B5EF4-FFF2-40B4-BE49-F238E27FC236}">
                <a16:creationId xmlns:a16="http://schemas.microsoft.com/office/drawing/2014/main" id="{F3713AC5-11B6-4688-B489-16260DC281CF}"/>
              </a:ext>
            </a:extLst>
          </p:cNvPr>
          <p:cNvSpPr txBox="1"/>
          <p:nvPr/>
        </p:nvSpPr>
        <p:spPr>
          <a:xfrm>
            <a:off x="10784423" y="2877502"/>
            <a:ext cx="960387" cy="338554"/>
          </a:xfrm>
          <a:prstGeom prst="rect">
            <a:avLst/>
          </a:prstGeom>
          <a:noFill/>
        </p:spPr>
        <p:txBody>
          <a:bodyPr wrap="square" rtlCol="0">
            <a:spAutoFit/>
          </a:bodyPr>
          <a:lstStyle/>
          <a:p>
            <a:r>
              <a:rPr lang="en-CA" sz="1600" dirty="0">
                <a:solidFill>
                  <a:schemeClr val="bg1"/>
                </a:solidFill>
              </a:rPr>
              <a:t>System 4</a:t>
            </a:r>
          </a:p>
        </p:txBody>
      </p:sp>
      <p:cxnSp>
        <p:nvCxnSpPr>
          <p:cNvPr id="495" name="Connector: Elbow 494">
            <a:extLst>
              <a:ext uri="{FF2B5EF4-FFF2-40B4-BE49-F238E27FC236}">
                <a16:creationId xmlns:a16="http://schemas.microsoft.com/office/drawing/2014/main" id="{25D12977-94EA-41B2-BD5C-1A21AB21DD33}"/>
              </a:ext>
            </a:extLst>
          </p:cNvPr>
          <p:cNvCxnSpPr>
            <a:cxnSpLocks/>
            <a:stCxn id="483" idx="1"/>
            <a:endCxn id="493" idx="1"/>
          </p:cNvCxnSpPr>
          <p:nvPr/>
        </p:nvCxnSpPr>
        <p:spPr>
          <a:xfrm rot="10800000" flipH="1" flipV="1">
            <a:off x="10406517" y="754182"/>
            <a:ext cx="207373" cy="2310674"/>
          </a:xfrm>
          <a:prstGeom prst="bentConnector3">
            <a:avLst>
              <a:gd name="adj1" fmla="val -11023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BB7C811E-836F-4234-9CC1-0ABDE3EE4A3D}"/>
              </a:ext>
            </a:extLst>
          </p:cNvPr>
          <p:cNvCxnSpPr>
            <a:cxnSpLocks/>
          </p:cNvCxnSpPr>
          <p:nvPr/>
        </p:nvCxnSpPr>
        <p:spPr>
          <a:xfrm flipH="1" flipV="1">
            <a:off x="6782963" y="4931329"/>
            <a:ext cx="1476117" cy="1362458"/>
          </a:xfrm>
          <a:prstGeom prst="straightConnector1">
            <a:avLst/>
          </a:prstGeom>
          <a:ln w="317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96" name="Straight Arrow Connector 495">
            <a:extLst>
              <a:ext uri="{FF2B5EF4-FFF2-40B4-BE49-F238E27FC236}">
                <a16:creationId xmlns:a16="http://schemas.microsoft.com/office/drawing/2014/main" id="{EA4700F5-85A9-4DCC-8067-C09EB4224DB5}"/>
              </a:ext>
            </a:extLst>
          </p:cNvPr>
          <p:cNvCxnSpPr>
            <a:cxnSpLocks/>
          </p:cNvCxnSpPr>
          <p:nvPr/>
        </p:nvCxnSpPr>
        <p:spPr>
          <a:xfrm flipH="1">
            <a:off x="6774927" y="2331485"/>
            <a:ext cx="1484154" cy="0"/>
          </a:xfrm>
          <a:prstGeom prst="straightConnector1">
            <a:avLst/>
          </a:prstGeom>
          <a:ln w="317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97" name="Straight Arrow Connector 496">
            <a:extLst>
              <a:ext uri="{FF2B5EF4-FFF2-40B4-BE49-F238E27FC236}">
                <a16:creationId xmlns:a16="http://schemas.microsoft.com/office/drawing/2014/main" id="{1F80C7A2-DEE4-4CDD-A7FF-CE2BC7BB6492}"/>
              </a:ext>
            </a:extLst>
          </p:cNvPr>
          <p:cNvCxnSpPr>
            <a:cxnSpLocks/>
          </p:cNvCxnSpPr>
          <p:nvPr/>
        </p:nvCxnSpPr>
        <p:spPr>
          <a:xfrm flipH="1" flipV="1">
            <a:off x="6741893" y="1809011"/>
            <a:ext cx="1492484" cy="3052"/>
          </a:xfrm>
          <a:prstGeom prst="straightConnector1">
            <a:avLst/>
          </a:prstGeom>
          <a:ln w="317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98" name="Straight Arrow Connector 497">
            <a:extLst>
              <a:ext uri="{FF2B5EF4-FFF2-40B4-BE49-F238E27FC236}">
                <a16:creationId xmlns:a16="http://schemas.microsoft.com/office/drawing/2014/main" id="{5E3BA4BB-944B-483B-9633-881806440BA8}"/>
              </a:ext>
            </a:extLst>
          </p:cNvPr>
          <p:cNvCxnSpPr>
            <a:cxnSpLocks/>
          </p:cNvCxnSpPr>
          <p:nvPr/>
        </p:nvCxnSpPr>
        <p:spPr>
          <a:xfrm flipH="1" flipV="1">
            <a:off x="6766049" y="1238180"/>
            <a:ext cx="1476117" cy="2"/>
          </a:xfrm>
          <a:prstGeom prst="straightConnector1">
            <a:avLst/>
          </a:prstGeom>
          <a:ln w="317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99" name="Straight Arrow Connector 498">
            <a:extLst>
              <a:ext uri="{FF2B5EF4-FFF2-40B4-BE49-F238E27FC236}">
                <a16:creationId xmlns:a16="http://schemas.microsoft.com/office/drawing/2014/main" id="{3A93E7F5-31CB-4E4D-BCD7-9408E24856B4}"/>
              </a:ext>
            </a:extLst>
          </p:cNvPr>
          <p:cNvCxnSpPr>
            <a:cxnSpLocks/>
          </p:cNvCxnSpPr>
          <p:nvPr/>
        </p:nvCxnSpPr>
        <p:spPr>
          <a:xfrm flipH="1">
            <a:off x="4291012" y="1211780"/>
            <a:ext cx="1303514" cy="0"/>
          </a:xfrm>
          <a:prstGeom prst="straightConnector1">
            <a:avLst/>
          </a:prstGeom>
          <a:ln w="317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0" name="Straight Arrow Connector 499">
            <a:extLst>
              <a:ext uri="{FF2B5EF4-FFF2-40B4-BE49-F238E27FC236}">
                <a16:creationId xmlns:a16="http://schemas.microsoft.com/office/drawing/2014/main" id="{46BA461A-8228-4E33-A565-22922A37DDE3}"/>
              </a:ext>
            </a:extLst>
          </p:cNvPr>
          <p:cNvCxnSpPr>
            <a:cxnSpLocks/>
          </p:cNvCxnSpPr>
          <p:nvPr/>
        </p:nvCxnSpPr>
        <p:spPr>
          <a:xfrm flipH="1">
            <a:off x="4291012" y="1809011"/>
            <a:ext cx="1303514" cy="0"/>
          </a:xfrm>
          <a:prstGeom prst="straightConnector1">
            <a:avLst/>
          </a:prstGeom>
          <a:ln w="317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1" name="Straight Arrow Connector 500">
            <a:extLst>
              <a:ext uri="{FF2B5EF4-FFF2-40B4-BE49-F238E27FC236}">
                <a16:creationId xmlns:a16="http://schemas.microsoft.com/office/drawing/2014/main" id="{7B8BA519-83B5-4939-B21E-B2F915B5551D}"/>
              </a:ext>
            </a:extLst>
          </p:cNvPr>
          <p:cNvCxnSpPr>
            <a:cxnSpLocks/>
          </p:cNvCxnSpPr>
          <p:nvPr/>
        </p:nvCxnSpPr>
        <p:spPr>
          <a:xfrm flipH="1">
            <a:off x="4291012" y="2352200"/>
            <a:ext cx="1303514" cy="0"/>
          </a:xfrm>
          <a:prstGeom prst="straightConnector1">
            <a:avLst/>
          </a:prstGeom>
          <a:ln w="317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2" name="Straight Arrow Connector 501">
            <a:extLst>
              <a:ext uri="{FF2B5EF4-FFF2-40B4-BE49-F238E27FC236}">
                <a16:creationId xmlns:a16="http://schemas.microsoft.com/office/drawing/2014/main" id="{64CB9EE0-712E-446E-BF77-2DF59930AA4B}"/>
              </a:ext>
            </a:extLst>
          </p:cNvPr>
          <p:cNvCxnSpPr>
            <a:cxnSpLocks/>
          </p:cNvCxnSpPr>
          <p:nvPr/>
        </p:nvCxnSpPr>
        <p:spPr>
          <a:xfrm flipH="1" flipV="1">
            <a:off x="4282133" y="3057074"/>
            <a:ext cx="1312393" cy="1780294"/>
          </a:xfrm>
          <a:prstGeom prst="straightConnector1">
            <a:avLst/>
          </a:prstGeom>
          <a:ln w="317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3" name="Straight Arrow Connector 502">
            <a:extLst>
              <a:ext uri="{FF2B5EF4-FFF2-40B4-BE49-F238E27FC236}">
                <a16:creationId xmlns:a16="http://schemas.microsoft.com/office/drawing/2014/main" id="{F2A8F4ED-32E4-4F64-B5DD-408A3E06D815}"/>
              </a:ext>
            </a:extLst>
          </p:cNvPr>
          <p:cNvCxnSpPr>
            <a:cxnSpLocks/>
            <a:stCxn id="440" idx="3"/>
          </p:cNvCxnSpPr>
          <p:nvPr/>
        </p:nvCxnSpPr>
        <p:spPr>
          <a:xfrm flipV="1">
            <a:off x="1794932" y="2895860"/>
            <a:ext cx="1345297" cy="179353"/>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4" name="Straight Arrow Connector 503">
            <a:extLst>
              <a:ext uri="{FF2B5EF4-FFF2-40B4-BE49-F238E27FC236}">
                <a16:creationId xmlns:a16="http://schemas.microsoft.com/office/drawing/2014/main" id="{863D7B18-0115-4CA3-B9C6-B03B83E0756E}"/>
              </a:ext>
            </a:extLst>
          </p:cNvPr>
          <p:cNvCxnSpPr>
            <a:cxnSpLocks/>
            <a:stCxn id="440" idx="3"/>
          </p:cNvCxnSpPr>
          <p:nvPr/>
        </p:nvCxnSpPr>
        <p:spPr>
          <a:xfrm flipV="1">
            <a:off x="1794932" y="2328325"/>
            <a:ext cx="1302638" cy="746888"/>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5" name="Straight Arrow Connector 504">
            <a:extLst>
              <a:ext uri="{FF2B5EF4-FFF2-40B4-BE49-F238E27FC236}">
                <a16:creationId xmlns:a16="http://schemas.microsoft.com/office/drawing/2014/main" id="{E36C7F40-6669-4464-8295-D0A8E0733788}"/>
              </a:ext>
            </a:extLst>
          </p:cNvPr>
          <p:cNvCxnSpPr>
            <a:cxnSpLocks/>
            <a:stCxn id="440" idx="3"/>
          </p:cNvCxnSpPr>
          <p:nvPr/>
        </p:nvCxnSpPr>
        <p:spPr>
          <a:xfrm flipV="1">
            <a:off x="1794932" y="1743199"/>
            <a:ext cx="1305318" cy="1332014"/>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7" name="Straight Arrow Connector 506">
            <a:extLst>
              <a:ext uri="{FF2B5EF4-FFF2-40B4-BE49-F238E27FC236}">
                <a16:creationId xmlns:a16="http://schemas.microsoft.com/office/drawing/2014/main" id="{34439DDC-C43E-4CB9-A2E9-40537DFFEE8C}"/>
              </a:ext>
            </a:extLst>
          </p:cNvPr>
          <p:cNvCxnSpPr>
            <a:cxnSpLocks/>
            <a:stCxn id="436" idx="3"/>
          </p:cNvCxnSpPr>
          <p:nvPr/>
        </p:nvCxnSpPr>
        <p:spPr>
          <a:xfrm flipV="1">
            <a:off x="1794932" y="1211780"/>
            <a:ext cx="1325028" cy="1284620"/>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8" name="Straight Arrow Connector 507">
            <a:extLst>
              <a:ext uri="{FF2B5EF4-FFF2-40B4-BE49-F238E27FC236}">
                <a16:creationId xmlns:a16="http://schemas.microsoft.com/office/drawing/2014/main" id="{13090813-724A-4390-939E-C7468B7107A0}"/>
              </a:ext>
            </a:extLst>
          </p:cNvPr>
          <p:cNvCxnSpPr>
            <a:cxnSpLocks/>
            <a:stCxn id="434" idx="3"/>
          </p:cNvCxnSpPr>
          <p:nvPr/>
        </p:nvCxnSpPr>
        <p:spPr>
          <a:xfrm>
            <a:off x="1794933" y="1940708"/>
            <a:ext cx="1260707" cy="403546"/>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09" name="Straight Arrow Connector 508">
            <a:extLst>
              <a:ext uri="{FF2B5EF4-FFF2-40B4-BE49-F238E27FC236}">
                <a16:creationId xmlns:a16="http://schemas.microsoft.com/office/drawing/2014/main" id="{6FF3DE7A-AE27-4CEE-B2BE-81F861676489}"/>
              </a:ext>
            </a:extLst>
          </p:cNvPr>
          <p:cNvCxnSpPr>
            <a:cxnSpLocks/>
            <a:stCxn id="434" idx="3"/>
          </p:cNvCxnSpPr>
          <p:nvPr/>
        </p:nvCxnSpPr>
        <p:spPr>
          <a:xfrm>
            <a:off x="1794933" y="1940708"/>
            <a:ext cx="1316150" cy="981515"/>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0" name="Straight Arrow Connector 509">
            <a:extLst>
              <a:ext uri="{FF2B5EF4-FFF2-40B4-BE49-F238E27FC236}">
                <a16:creationId xmlns:a16="http://schemas.microsoft.com/office/drawing/2014/main" id="{D24696C0-64B2-4F02-8F2C-F9AB7A42E149}"/>
              </a:ext>
            </a:extLst>
          </p:cNvPr>
          <p:cNvCxnSpPr>
            <a:cxnSpLocks/>
            <a:stCxn id="428" idx="3"/>
          </p:cNvCxnSpPr>
          <p:nvPr/>
        </p:nvCxnSpPr>
        <p:spPr>
          <a:xfrm>
            <a:off x="1794931" y="1379722"/>
            <a:ext cx="1325029" cy="363477"/>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1" name="Straight Arrow Connector 510">
            <a:extLst>
              <a:ext uri="{FF2B5EF4-FFF2-40B4-BE49-F238E27FC236}">
                <a16:creationId xmlns:a16="http://schemas.microsoft.com/office/drawing/2014/main" id="{24402B82-0367-413A-910C-FF045FCA4155}"/>
              </a:ext>
            </a:extLst>
          </p:cNvPr>
          <p:cNvCxnSpPr>
            <a:cxnSpLocks/>
            <a:stCxn id="428" idx="3"/>
          </p:cNvCxnSpPr>
          <p:nvPr/>
        </p:nvCxnSpPr>
        <p:spPr>
          <a:xfrm>
            <a:off x="1794931" y="1379722"/>
            <a:ext cx="1325029" cy="1513626"/>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4" name="Straight Arrow Connector 513">
            <a:extLst>
              <a:ext uri="{FF2B5EF4-FFF2-40B4-BE49-F238E27FC236}">
                <a16:creationId xmlns:a16="http://schemas.microsoft.com/office/drawing/2014/main" id="{C4FC1B23-1F74-412C-BF6E-8270B2A40D31}"/>
              </a:ext>
            </a:extLst>
          </p:cNvPr>
          <p:cNvCxnSpPr>
            <a:cxnSpLocks/>
            <a:stCxn id="436" idx="3"/>
          </p:cNvCxnSpPr>
          <p:nvPr/>
        </p:nvCxnSpPr>
        <p:spPr>
          <a:xfrm flipV="1">
            <a:off x="1794932" y="2340301"/>
            <a:ext cx="1282733" cy="156099"/>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8" name="Straight Arrow Connector 517">
            <a:extLst>
              <a:ext uri="{FF2B5EF4-FFF2-40B4-BE49-F238E27FC236}">
                <a16:creationId xmlns:a16="http://schemas.microsoft.com/office/drawing/2014/main" id="{744CFBA3-C2B9-472F-849E-BFAEEDA41FEC}"/>
              </a:ext>
            </a:extLst>
          </p:cNvPr>
          <p:cNvCxnSpPr>
            <a:cxnSpLocks/>
          </p:cNvCxnSpPr>
          <p:nvPr/>
        </p:nvCxnSpPr>
        <p:spPr>
          <a:xfrm flipV="1">
            <a:off x="9464524" y="3508062"/>
            <a:ext cx="1480345" cy="2005828"/>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20" name="Rectangle 519">
            <a:extLst>
              <a:ext uri="{FF2B5EF4-FFF2-40B4-BE49-F238E27FC236}">
                <a16:creationId xmlns:a16="http://schemas.microsoft.com/office/drawing/2014/main" id="{C86A2420-82E1-4949-ABB7-1A6012FEFCF1}"/>
              </a:ext>
            </a:extLst>
          </p:cNvPr>
          <p:cNvSpPr>
            <a:spLocks noChangeAspect="1"/>
          </p:cNvSpPr>
          <p:nvPr/>
        </p:nvSpPr>
        <p:spPr>
          <a:xfrm>
            <a:off x="10940723" y="3428159"/>
            <a:ext cx="995770" cy="341843"/>
          </a:xfrm>
          <a:prstGeom prst="rect">
            <a:avLst/>
          </a:prstGeom>
          <a:solidFill>
            <a:schemeClr val="accent1">
              <a:lumMod val="20000"/>
              <a:lumOff val="8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1"/>
              </a:solidFill>
            </a:endParaRPr>
          </a:p>
        </p:txBody>
      </p:sp>
      <p:sp>
        <p:nvSpPr>
          <p:cNvPr id="521" name="TextBox 520">
            <a:extLst>
              <a:ext uri="{FF2B5EF4-FFF2-40B4-BE49-F238E27FC236}">
                <a16:creationId xmlns:a16="http://schemas.microsoft.com/office/drawing/2014/main" id="{4A865884-A499-4055-A42F-CEAA3ACEF53B}"/>
              </a:ext>
            </a:extLst>
          </p:cNvPr>
          <p:cNvSpPr txBox="1"/>
          <p:nvPr/>
        </p:nvSpPr>
        <p:spPr>
          <a:xfrm>
            <a:off x="10896757" y="3459933"/>
            <a:ext cx="1180400" cy="276999"/>
          </a:xfrm>
          <a:prstGeom prst="rect">
            <a:avLst/>
          </a:prstGeom>
          <a:noFill/>
        </p:spPr>
        <p:txBody>
          <a:bodyPr wrap="square" rtlCol="0">
            <a:spAutoFit/>
          </a:bodyPr>
          <a:lstStyle/>
          <a:p>
            <a:r>
              <a:rPr lang="en-CA" sz="1200" dirty="0"/>
              <a:t>Sub System 4.1</a:t>
            </a:r>
          </a:p>
        </p:txBody>
      </p:sp>
      <p:sp>
        <p:nvSpPr>
          <p:cNvPr id="522" name="Rectangle 521">
            <a:extLst>
              <a:ext uri="{FF2B5EF4-FFF2-40B4-BE49-F238E27FC236}">
                <a16:creationId xmlns:a16="http://schemas.microsoft.com/office/drawing/2014/main" id="{987366B9-A199-44F6-8345-1679A9843E7E}"/>
              </a:ext>
            </a:extLst>
          </p:cNvPr>
          <p:cNvSpPr>
            <a:spLocks noChangeAspect="1"/>
          </p:cNvSpPr>
          <p:nvPr/>
        </p:nvSpPr>
        <p:spPr>
          <a:xfrm>
            <a:off x="10940723" y="3847552"/>
            <a:ext cx="995770" cy="341843"/>
          </a:xfrm>
          <a:prstGeom prst="rect">
            <a:avLst/>
          </a:prstGeom>
          <a:solidFill>
            <a:schemeClr val="accent1">
              <a:lumMod val="20000"/>
              <a:lumOff val="8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1"/>
              </a:solidFill>
            </a:endParaRPr>
          </a:p>
        </p:txBody>
      </p:sp>
      <p:sp>
        <p:nvSpPr>
          <p:cNvPr id="523" name="TextBox 522">
            <a:extLst>
              <a:ext uri="{FF2B5EF4-FFF2-40B4-BE49-F238E27FC236}">
                <a16:creationId xmlns:a16="http://schemas.microsoft.com/office/drawing/2014/main" id="{AA3C11C2-7C3D-4AD4-B622-4E203C0A119F}"/>
              </a:ext>
            </a:extLst>
          </p:cNvPr>
          <p:cNvSpPr txBox="1"/>
          <p:nvPr/>
        </p:nvSpPr>
        <p:spPr>
          <a:xfrm>
            <a:off x="10905637" y="3879326"/>
            <a:ext cx="1180400" cy="276999"/>
          </a:xfrm>
          <a:prstGeom prst="rect">
            <a:avLst/>
          </a:prstGeom>
          <a:noFill/>
        </p:spPr>
        <p:txBody>
          <a:bodyPr wrap="square" rtlCol="0">
            <a:spAutoFit/>
          </a:bodyPr>
          <a:lstStyle/>
          <a:p>
            <a:r>
              <a:rPr lang="en-CA" sz="1200" dirty="0"/>
              <a:t>Sub System 4.2</a:t>
            </a:r>
          </a:p>
        </p:txBody>
      </p:sp>
      <p:sp>
        <p:nvSpPr>
          <p:cNvPr id="524" name="Rectangle 523">
            <a:extLst>
              <a:ext uri="{FF2B5EF4-FFF2-40B4-BE49-F238E27FC236}">
                <a16:creationId xmlns:a16="http://schemas.microsoft.com/office/drawing/2014/main" id="{A91F1FAA-357B-4F28-B24B-DF342B07EDDB}"/>
              </a:ext>
            </a:extLst>
          </p:cNvPr>
          <p:cNvSpPr>
            <a:spLocks noChangeAspect="1"/>
          </p:cNvSpPr>
          <p:nvPr/>
        </p:nvSpPr>
        <p:spPr>
          <a:xfrm>
            <a:off x="10941623" y="4283473"/>
            <a:ext cx="994870" cy="341843"/>
          </a:xfrm>
          <a:prstGeom prst="rect">
            <a:avLst/>
          </a:prstGeom>
          <a:solidFill>
            <a:schemeClr val="accent1">
              <a:lumMod val="20000"/>
              <a:lumOff val="8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1"/>
              </a:solidFill>
            </a:endParaRPr>
          </a:p>
        </p:txBody>
      </p:sp>
      <p:sp>
        <p:nvSpPr>
          <p:cNvPr id="525" name="TextBox 524">
            <a:extLst>
              <a:ext uri="{FF2B5EF4-FFF2-40B4-BE49-F238E27FC236}">
                <a16:creationId xmlns:a16="http://schemas.microsoft.com/office/drawing/2014/main" id="{3E065DCC-5E4D-405E-A14E-6909D90ACEED}"/>
              </a:ext>
            </a:extLst>
          </p:cNvPr>
          <p:cNvSpPr txBox="1"/>
          <p:nvPr/>
        </p:nvSpPr>
        <p:spPr>
          <a:xfrm>
            <a:off x="10888784" y="4315247"/>
            <a:ext cx="1180400" cy="276999"/>
          </a:xfrm>
          <a:prstGeom prst="rect">
            <a:avLst/>
          </a:prstGeom>
          <a:noFill/>
        </p:spPr>
        <p:txBody>
          <a:bodyPr wrap="square" rtlCol="0">
            <a:spAutoFit/>
          </a:bodyPr>
          <a:lstStyle/>
          <a:p>
            <a:r>
              <a:rPr lang="en-CA" sz="1200" dirty="0"/>
              <a:t>Sub System 4.3</a:t>
            </a:r>
          </a:p>
        </p:txBody>
      </p:sp>
      <p:sp>
        <p:nvSpPr>
          <p:cNvPr id="526" name="Rectangle 525">
            <a:extLst>
              <a:ext uri="{FF2B5EF4-FFF2-40B4-BE49-F238E27FC236}">
                <a16:creationId xmlns:a16="http://schemas.microsoft.com/office/drawing/2014/main" id="{9546BB6F-0D7B-46F7-A704-D18AED117354}"/>
              </a:ext>
            </a:extLst>
          </p:cNvPr>
          <p:cNvSpPr>
            <a:spLocks noChangeAspect="1"/>
          </p:cNvSpPr>
          <p:nvPr/>
        </p:nvSpPr>
        <p:spPr>
          <a:xfrm>
            <a:off x="10935991" y="4710082"/>
            <a:ext cx="994870" cy="341843"/>
          </a:xfrm>
          <a:prstGeom prst="rect">
            <a:avLst/>
          </a:prstGeom>
          <a:solidFill>
            <a:schemeClr val="accent1">
              <a:lumMod val="20000"/>
              <a:lumOff val="80000"/>
            </a:schemeClr>
          </a:solidFill>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1"/>
              </a:solidFill>
            </a:endParaRPr>
          </a:p>
        </p:txBody>
      </p:sp>
      <p:sp>
        <p:nvSpPr>
          <p:cNvPr id="527" name="TextBox 526">
            <a:extLst>
              <a:ext uri="{FF2B5EF4-FFF2-40B4-BE49-F238E27FC236}">
                <a16:creationId xmlns:a16="http://schemas.microsoft.com/office/drawing/2014/main" id="{93E51BA2-A8F3-4003-9157-A4FC47645A5E}"/>
              </a:ext>
            </a:extLst>
          </p:cNvPr>
          <p:cNvSpPr txBox="1"/>
          <p:nvPr/>
        </p:nvSpPr>
        <p:spPr>
          <a:xfrm>
            <a:off x="10900903" y="4741856"/>
            <a:ext cx="1180400" cy="276999"/>
          </a:xfrm>
          <a:prstGeom prst="rect">
            <a:avLst/>
          </a:prstGeom>
          <a:noFill/>
        </p:spPr>
        <p:txBody>
          <a:bodyPr wrap="square" rtlCol="0">
            <a:spAutoFit/>
          </a:bodyPr>
          <a:lstStyle/>
          <a:p>
            <a:r>
              <a:rPr lang="en-CA" sz="1200" dirty="0"/>
              <a:t>Sub System 4.4</a:t>
            </a:r>
          </a:p>
        </p:txBody>
      </p:sp>
      <p:cxnSp>
        <p:nvCxnSpPr>
          <p:cNvPr id="528" name="Straight Arrow Connector 527">
            <a:extLst>
              <a:ext uri="{FF2B5EF4-FFF2-40B4-BE49-F238E27FC236}">
                <a16:creationId xmlns:a16="http://schemas.microsoft.com/office/drawing/2014/main" id="{9122B22E-0742-4338-8F1D-5093E505A027}"/>
              </a:ext>
            </a:extLst>
          </p:cNvPr>
          <p:cNvCxnSpPr>
            <a:cxnSpLocks/>
            <a:stCxn id="436" idx="3"/>
            <a:endCxn id="400" idx="1"/>
          </p:cNvCxnSpPr>
          <p:nvPr/>
        </p:nvCxnSpPr>
        <p:spPr>
          <a:xfrm>
            <a:off x="1794932" y="2496400"/>
            <a:ext cx="1306802" cy="568457"/>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29" name="Straight Arrow Connector 528">
            <a:extLst>
              <a:ext uri="{FF2B5EF4-FFF2-40B4-BE49-F238E27FC236}">
                <a16:creationId xmlns:a16="http://schemas.microsoft.com/office/drawing/2014/main" id="{9761BE23-9EA5-480D-879E-3E1379110C00}"/>
              </a:ext>
            </a:extLst>
          </p:cNvPr>
          <p:cNvCxnSpPr>
            <a:cxnSpLocks/>
          </p:cNvCxnSpPr>
          <p:nvPr/>
        </p:nvCxnSpPr>
        <p:spPr>
          <a:xfrm flipV="1">
            <a:off x="9463040" y="3508061"/>
            <a:ext cx="1480068" cy="2406805"/>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33" name="Straight Arrow Connector 532">
            <a:extLst>
              <a:ext uri="{FF2B5EF4-FFF2-40B4-BE49-F238E27FC236}">
                <a16:creationId xmlns:a16="http://schemas.microsoft.com/office/drawing/2014/main" id="{233D6F5B-0381-46DD-8EFF-DF5CCFA7DB1C}"/>
              </a:ext>
            </a:extLst>
          </p:cNvPr>
          <p:cNvCxnSpPr>
            <a:cxnSpLocks/>
          </p:cNvCxnSpPr>
          <p:nvPr/>
        </p:nvCxnSpPr>
        <p:spPr>
          <a:xfrm flipV="1">
            <a:off x="9461279" y="4741856"/>
            <a:ext cx="1497226" cy="1173009"/>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37" name="Straight Arrow Connector 536">
            <a:extLst>
              <a:ext uri="{FF2B5EF4-FFF2-40B4-BE49-F238E27FC236}">
                <a16:creationId xmlns:a16="http://schemas.microsoft.com/office/drawing/2014/main" id="{8108885B-9529-4716-957D-94DDE82AF029}"/>
              </a:ext>
            </a:extLst>
          </p:cNvPr>
          <p:cNvCxnSpPr>
            <a:cxnSpLocks/>
          </p:cNvCxnSpPr>
          <p:nvPr/>
        </p:nvCxnSpPr>
        <p:spPr>
          <a:xfrm>
            <a:off x="9422570" y="2952328"/>
            <a:ext cx="1513421" cy="1360882"/>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40" name="Straight Arrow Connector 539">
            <a:extLst>
              <a:ext uri="{FF2B5EF4-FFF2-40B4-BE49-F238E27FC236}">
                <a16:creationId xmlns:a16="http://schemas.microsoft.com/office/drawing/2014/main" id="{F12FCC26-750D-4526-8F14-31222CADF768}"/>
              </a:ext>
            </a:extLst>
          </p:cNvPr>
          <p:cNvCxnSpPr>
            <a:cxnSpLocks/>
          </p:cNvCxnSpPr>
          <p:nvPr/>
        </p:nvCxnSpPr>
        <p:spPr>
          <a:xfrm>
            <a:off x="9407173" y="3325179"/>
            <a:ext cx="1551332" cy="583855"/>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43" name="Straight Arrow Connector 542">
            <a:extLst>
              <a:ext uri="{FF2B5EF4-FFF2-40B4-BE49-F238E27FC236}">
                <a16:creationId xmlns:a16="http://schemas.microsoft.com/office/drawing/2014/main" id="{ECC808DF-4C11-443D-94B9-36293BB0AF47}"/>
              </a:ext>
            </a:extLst>
          </p:cNvPr>
          <p:cNvCxnSpPr>
            <a:cxnSpLocks/>
          </p:cNvCxnSpPr>
          <p:nvPr/>
        </p:nvCxnSpPr>
        <p:spPr>
          <a:xfrm>
            <a:off x="9446845" y="3736932"/>
            <a:ext cx="1489146" cy="576278"/>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46" name="Straight Arrow Connector 545">
            <a:extLst>
              <a:ext uri="{FF2B5EF4-FFF2-40B4-BE49-F238E27FC236}">
                <a16:creationId xmlns:a16="http://schemas.microsoft.com/office/drawing/2014/main" id="{2B3BA5FF-B8AB-4331-9F43-7C2D0035DEF9}"/>
              </a:ext>
            </a:extLst>
          </p:cNvPr>
          <p:cNvCxnSpPr>
            <a:cxnSpLocks/>
          </p:cNvCxnSpPr>
          <p:nvPr/>
        </p:nvCxnSpPr>
        <p:spPr>
          <a:xfrm>
            <a:off x="9464520" y="3736932"/>
            <a:ext cx="1439675" cy="1004924"/>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4" name="Rectangle 563">
            <a:extLst>
              <a:ext uri="{FF2B5EF4-FFF2-40B4-BE49-F238E27FC236}">
                <a16:creationId xmlns:a16="http://schemas.microsoft.com/office/drawing/2014/main" id="{5BB3B845-9C68-42C7-B418-3162472B6B3A}"/>
              </a:ext>
            </a:extLst>
          </p:cNvPr>
          <p:cNvSpPr/>
          <p:nvPr/>
        </p:nvSpPr>
        <p:spPr>
          <a:xfrm>
            <a:off x="49569" y="5885491"/>
            <a:ext cx="4712366" cy="746888"/>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5" name="TextBox 564">
            <a:extLst>
              <a:ext uri="{FF2B5EF4-FFF2-40B4-BE49-F238E27FC236}">
                <a16:creationId xmlns:a16="http://schemas.microsoft.com/office/drawing/2014/main" id="{0E0454B0-F188-43EE-9C22-2F85E65EF3C8}"/>
              </a:ext>
            </a:extLst>
          </p:cNvPr>
          <p:cNvSpPr txBox="1"/>
          <p:nvPr/>
        </p:nvSpPr>
        <p:spPr>
          <a:xfrm>
            <a:off x="49567" y="5902244"/>
            <a:ext cx="4613093" cy="646331"/>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10:</a:t>
            </a:r>
            <a:r>
              <a:rPr lang="en-CA" dirty="0">
                <a:solidFill>
                  <a:schemeClr val="accent5">
                    <a:lumMod val="75000"/>
                  </a:schemeClr>
                </a:solidFill>
              </a:rPr>
              <a:t> The phase(s) proceeding Construction / Implementation should adapt its WBS levels.</a:t>
            </a:r>
          </a:p>
        </p:txBody>
      </p:sp>
      <p:cxnSp>
        <p:nvCxnSpPr>
          <p:cNvPr id="569" name="Straight Arrow Connector 568">
            <a:extLst>
              <a:ext uri="{FF2B5EF4-FFF2-40B4-BE49-F238E27FC236}">
                <a16:creationId xmlns:a16="http://schemas.microsoft.com/office/drawing/2014/main" id="{215A71B5-B500-465D-B65C-5BAAC42043A5}"/>
              </a:ext>
            </a:extLst>
          </p:cNvPr>
          <p:cNvCxnSpPr>
            <a:cxnSpLocks/>
          </p:cNvCxnSpPr>
          <p:nvPr/>
        </p:nvCxnSpPr>
        <p:spPr>
          <a:xfrm flipH="1">
            <a:off x="6780560" y="2849453"/>
            <a:ext cx="1824782" cy="0"/>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2" name="Straight Arrow Connector 571">
            <a:extLst>
              <a:ext uri="{FF2B5EF4-FFF2-40B4-BE49-F238E27FC236}">
                <a16:creationId xmlns:a16="http://schemas.microsoft.com/office/drawing/2014/main" id="{6ED4FF97-C704-4AA5-BC58-4AEEEAC4CEF1}"/>
              </a:ext>
            </a:extLst>
          </p:cNvPr>
          <p:cNvCxnSpPr>
            <a:cxnSpLocks/>
          </p:cNvCxnSpPr>
          <p:nvPr/>
        </p:nvCxnSpPr>
        <p:spPr>
          <a:xfrm flipH="1">
            <a:off x="6771240" y="3226413"/>
            <a:ext cx="1824782" cy="0"/>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3" name="Straight Arrow Connector 572">
            <a:extLst>
              <a:ext uri="{FF2B5EF4-FFF2-40B4-BE49-F238E27FC236}">
                <a16:creationId xmlns:a16="http://schemas.microsoft.com/office/drawing/2014/main" id="{3ABEF325-7944-479B-9EB2-157B770FDEC8}"/>
              </a:ext>
            </a:extLst>
          </p:cNvPr>
          <p:cNvCxnSpPr>
            <a:cxnSpLocks/>
          </p:cNvCxnSpPr>
          <p:nvPr/>
        </p:nvCxnSpPr>
        <p:spPr>
          <a:xfrm flipH="1">
            <a:off x="6791204" y="3632769"/>
            <a:ext cx="1824782" cy="0"/>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4" name="Straight Arrow Connector 573">
            <a:extLst>
              <a:ext uri="{FF2B5EF4-FFF2-40B4-BE49-F238E27FC236}">
                <a16:creationId xmlns:a16="http://schemas.microsoft.com/office/drawing/2014/main" id="{AEA2C373-74D6-415F-9546-6C79875D0905}"/>
              </a:ext>
            </a:extLst>
          </p:cNvPr>
          <p:cNvCxnSpPr>
            <a:cxnSpLocks/>
          </p:cNvCxnSpPr>
          <p:nvPr/>
        </p:nvCxnSpPr>
        <p:spPr>
          <a:xfrm flipH="1" flipV="1">
            <a:off x="6799535" y="4025072"/>
            <a:ext cx="1879115" cy="1373215"/>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6" name="Straight Arrow Connector 575">
            <a:extLst>
              <a:ext uri="{FF2B5EF4-FFF2-40B4-BE49-F238E27FC236}">
                <a16:creationId xmlns:a16="http://schemas.microsoft.com/office/drawing/2014/main" id="{1F4FC24F-2164-49AF-B670-BA404F8B022D}"/>
              </a:ext>
            </a:extLst>
          </p:cNvPr>
          <p:cNvCxnSpPr>
            <a:cxnSpLocks/>
          </p:cNvCxnSpPr>
          <p:nvPr/>
        </p:nvCxnSpPr>
        <p:spPr>
          <a:xfrm flipH="1" flipV="1">
            <a:off x="6774659" y="4417425"/>
            <a:ext cx="1882734" cy="1377504"/>
          </a:xfrm>
          <a:prstGeom prst="straightConnector1">
            <a:avLst/>
          </a:prstGeom>
          <a:ln w="19050">
            <a:solidFill>
              <a:schemeClr val="accent4">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80" name="Rectangle 579">
            <a:extLst>
              <a:ext uri="{FF2B5EF4-FFF2-40B4-BE49-F238E27FC236}">
                <a16:creationId xmlns:a16="http://schemas.microsoft.com/office/drawing/2014/main" id="{7CF1B420-E67B-4C12-8ED0-517DDDC2411B}"/>
              </a:ext>
            </a:extLst>
          </p:cNvPr>
          <p:cNvSpPr/>
          <p:nvPr/>
        </p:nvSpPr>
        <p:spPr>
          <a:xfrm>
            <a:off x="2508267" y="400431"/>
            <a:ext cx="4521397" cy="543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1" name="Rectangle 580">
            <a:extLst>
              <a:ext uri="{FF2B5EF4-FFF2-40B4-BE49-F238E27FC236}">
                <a16:creationId xmlns:a16="http://schemas.microsoft.com/office/drawing/2014/main" id="{F6BBFB81-294E-4602-BF85-47031BE9AC6F}"/>
              </a:ext>
            </a:extLst>
          </p:cNvPr>
          <p:cNvSpPr/>
          <p:nvPr/>
        </p:nvSpPr>
        <p:spPr>
          <a:xfrm>
            <a:off x="104064" y="400431"/>
            <a:ext cx="1839150" cy="543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2" name="Rectangle 581">
            <a:extLst>
              <a:ext uri="{FF2B5EF4-FFF2-40B4-BE49-F238E27FC236}">
                <a16:creationId xmlns:a16="http://schemas.microsoft.com/office/drawing/2014/main" id="{5A5A332B-991C-4FE1-94FB-D8D32A4EC315}"/>
              </a:ext>
            </a:extLst>
          </p:cNvPr>
          <p:cNvSpPr/>
          <p:nvPr/>
        </p:nvSpPr>
        <p:spPr>
          <a:xfrm>
            <a:off x="10008503" y="248650"/>
            <a:ext cx="2077533" cy="543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allout: Line 1">
            <a:extLst>
              <a:ext uri="{FF2B5EF4-FFF2-40B4-BE49-F238E27FC236}">
                <a16:creationId xmlns:a16="http://schemas.microsoft.com/office/drawing/2014/main" id="{14FB9B0B-5792-4C5F-9261-50FEA11599D8}"/>
              </a:ext>
            </a:extLst>
          </p:cNvPr>
          <p:cNvSpPr/>
          <p:nvPr/>
        </p:nvSpPr>
        <p:spPr>
          <a:xfrm flipH="1">
            <a:off x="1421610" y="4453746"/>
            <a:ext cx="1301799" cy="612648"/>
          </a:xfrm>
          <a:prstGeom prst="borderCallout1">
            <a:avLst>
              <a:gd name="adj1" fmla="val 18750"/>
              <a:gd name="adj2" fmla="val -8333"/>
              <a:gd name="adj3" fmla="val -226130"/>
              <a:gd name="adj4" fmla="val -58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Design to Implement</a:t>
            </a:r>
          </a:p>
        </p:txBody>
      </p:sp>
    </p:spTree>
    <p:extLst>
      <p:ext uri="{BB962C8B-B14F-4D97-AF65-F5344CB8AC3E}">
        <p14:creationId xmlns:p14="http://schemas.microsoft.com/office/powerpoint/2010/main" val="399597216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580"/>
                                        </p:tgtEl>
                                      </p:cBhvr>
                                    </p:animEffect>
                                    <p:set>
                                      <p:cBhvr>
                                        <p:cTn id="7" dur="1" fill="hold">
                                          <p:stCondLst>
                                            <p:cond delay="499"/>
                                          </p:stCondLst>
                                        </p:cTn>
                                        <p:tgtEl>
                                          <p:spTgt spid="58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98"/>
                                        </p:tgtEl>
                                        <p:attrNameLst>
                                          <p:attrName>style.visibility</p:attrName>
                                        </p:attrNameLst>
                                      </p:cBhvr>
                                      <p:to>
                                        <p:strVal val="visible"/>
                                      </p:to>
                                    </p:set>
                                    <p:animEffect transition="in" filter="wipe(right)">
                                      <p:cBhvr>
                                        <p:cTn id="12" dur="1000"/>
                                        <p:tgtEl>
                                          <p:spTgt spid="498"/>
                                        </p:tgtEl>
                                      </p:cBhvr>
                                    </p:animEffect>
                                  </p:childTnLst>
                                </p:cTn>
                              </p:par>
                              <p:par>
                                <p:cTn id="13" presetID="22" presetClass="entr" presetSubtype="2" fill="hold" nodeType="withEffect">
                                  <p:stCondLst>
                                    <p:cond delay="0"/>
                                  </p:stCondLst>
                                  <p:childTnLst>
                                    <p:set>
                                      <p:cBhvr>
                                        <p:cTn id="14" dur="1" fill="hold">
                                          <p:stCondLst>
                                            <p:cond delay="0"/>
                                          </p:stCondLst>
                                        </p:cTn>
                                        <p:tgtEl>
                                          <p:spTgt spid="497"/>
                                        </p:tgtEl>
                                        <p:attrNameLst>
                                          <p:attrName>style.visibility</p:attrName>
                                        </p:attrNameLst>
                                      </p:cBhvr>
                                      <p:to>
                                        <p:strVal val="visible"/>
                                      </p:to>
                                    </p:set>
                                    <p:animEffect transition="in" filter="wipe(right)">
                                      <p:cBhvr>
                                        <p:cTn id="15" dur="1000"/>
                                        <p:tgtEl>
                                          <p:spTgt spid="497"/>
                                        </p:tgtEl>
                                      </p:cBhvr>
                                    </p:animEffect>
                                  </p:childTnLst>
                                </p:cTn>
                              </p:par>
                              <p:par>
                                <p:cTn id="16" presetID="22" presetClass="entr" presetSubtype="2" fill="hold" nodeType="withEffect">
                                  <p:stCondLst>
                                    <p:cond delay="0"/>
                                  </p:stCondLst>
                                  <p:childTnLst>
                                    <p:set>
                                      <p:cBhvr>
                                        <p:cTn id="17" dur="1" fill="hold">
                                          <p:stCondLst>
                                            <p:cond delay="0"/>
                                          </p:stCondLst>
                                        </p:cTn>
                                        <p:tgtEl>
                                          <p:spTgt spid="496"/>
                                        </p:tgtEl>
                                        <p:attrNameLst>
                                          <p:attrName>style.visibility</p:attrName>
                                        </p:attrNameLst>
                                      </p:cBhvr>
                                      <p:to>
                                        <p:strVal val="visible"/>
                                      </p:to>
                                    </p:set>
                                    <p:animEffect transition="in" filter="wipe(right)">
                                      <p:cBhvr>
                                        <p:cTn id="18" dur="1000"/>
                                        <p:tgtEl>
                                          <p:spTgt spid="496"/>
                                        </p:tgtEl>
                                      </p:cBhvr>
                                    </p:animEffect>
                                  </p:childTnLst>
                                </p:cTn>
                              </p:par>
                              <p:par>
                                <p:cTn id="19" presetID="22" presetClass="entr" presetSubtype="2" fill="hold" nodeType="withEffect">
                                  <p:stCondLst>
                                    <p:cond delay="0"/>
                                  </p:stCondLst>
                                  <p:childTnLst>
                                    <p:set>
                                      <p:cBhvr>
                                        <p:cTn id="20" dur="1" fill="hold">
                                          <p:stCondLst>
                                            <p:cond delay="0"/>
                                          </p:stCondLst>
                                        </p:cTn>
                                        <p:tgtEl>
                                          <p:spTgt spid="107"/>
                                        </p:tgtEl>
                                        <p:attrNameLst>
                                          <p:attrName>style.visibility</p:attrName>
                                        </p:attrNameLst>
                                      </p:cBhvr>
                                      <p:to>
                                        <p:strVal val="visible"/>
                                      </p:to>
                                    </p:set>
                                    <p:animEffect transition="in" filter="wipe(right)">
                                      <p:cBhvr>
                                        <p:cTn id="21" dur="1000"/>
                                        <p:tgtEl>
                                          <p:spTgt spid="107"/>
                                        </p:tgtEl>
                                      </p:cBhvr>
                                    </p:animEffect>
                                  </p:childTnLst>
                                </p:cTn>
                              </p:par>
                              <p:par>
                                <p:cTn id="22" presetID="22" presetClass="entr" presetSubtype="2" fill="hold" nodeType="withEffect">
                                  <p:stCondLst>
                                    <p:cond delay="0"/>
                                  </p:stCondLst>
                                  <p:childTnLst>
                                    <p:set>
                                      <p:cBhvr>
                                        <p:cTn id="23" dur="1" fill="hold">
                                          <p:stCondLst>
                                            <p:cond delay="0"/>
                                          </p:stCondLst>
                                        </p:cTn>
                                        <p:tgtEl>
                                          <p:spTgt spid="499"/>
                                        </p:tgtEl>
                                        <p:attrNameLst>
                                          <p:attrName>style.visibility</p:attrName>
                                        </p:attrNameLst>
                                      </p:cBhvr>
                                      <p:to>
                                        <p:strVal val="visible"/>
                                      </p:to>
                                    </p:set>
                                    <p:animEffect transition="in" filter="wipe(right)">
                                      <p:cBhvr>
                                        <p:cTn id="24" dur="1000"/>
                                        <p:tgtEl>
                                          <p:spTgt spid="499"/>
                                        </p:tgtEl>
                                      </p:cBhvr>
                                    </p:animEffect>
                                  </p:childTnLst>
                                </p:cTn>
                              </p:par>
                              <p:par>
                                <p:cTn id="25" presetID="22" presetClass="entr" presetSubtype="2" fill="hold" nodeType="withEffect">
                                  <p:stCondLst>
                                    <p:cond delay="0"/>
                                  </p:stCondLst>
                                  <p:childTnLst>
                                    <p:set>
                                      <p:cBhvr>
                                        <p:cTn id="26" dur="1" fill="hold">
                                          <p:stCondLst>
                                            <p:cond delay="0"/>
                                          </p:stCondLst>
                                        </p:cTn>
                                        <p:tgtEl>
                                          <p:spTgt spid="500"/>
                                        </p:tgtEl>
                                        <p:attrNameLst>
                                          <p:attrName>style.visibility</p:attrName>
                                        </p:attrNameLst>
                                      </p:cBhvr>
                                      <p:to>
                                        <p:strVal val="visible"/>
                                      </p:to>
                                    </p:set>
                                    <p:animEffect transition="in" filter="wipe(right)">
                                      <p:cBhvr>
                                        <p:cTn id="27" dur="1000"/>
                                        <p:tgtEl>
                                          <p:spTgt spid="500"/>
                                        </p:tgtEl>
                                      </p:cBhvr>
                                    </p:animEffect>
                                  </p:childTnLst>
                                </p:cTn>
                              </p:par>
                              <p:par>
                                <p:cTn id="28" presetID="22" presetClass="entr" presetSubtype="2" fill="hold" nodeType="withEffect">
                                  <p:stCondLst>
                                    <p:cond delay="0"/>
                                  </p:stCondLst>
                                  <p:childTnLst>
                                    <p:set>
                                      <p:cBhvr>
                                        <p:cTn id="29" dur="1" fill="hold">
                                          <p:stCondLst>
                                            <p:cond delay="0"/>
                                          </p:stCondLst>
                                        </p:cTn>
                                        <p:tgtEl>
                                          <p:spTgt spid="501"/>
                                        </p:tgtEl>
                                        <p:attrNameLst>
                                          <p:attrName>style.visibility</p:attrName>
                                        </p:attrNameLst>
                                      </p:cBhvr>
                                      <p:to>
                                        <p:strVal val="visible"/>
                                      </p:to>
                                    </p:set>
                                    <p:animEffect transition="in" filter="wipe(right)">
                                      <p:cBhvr>
                                        <p:cTn id="30" dur="1000"/>
                                        <p:tgtEl>
                                          <p:spTgt spid="501"/>
                                        </p:tgtEl>
                                      </p:cBhvr>
                                    </p:animEffect>
                                  </p:childTnLst>
                                </p:cTn>
                              </p:par>
                              <p:par>
                                <p:cTn id="31" presetID="22" presetClass="entr" presetSubtype="2" fill="hold" nodeType="withEffect">
                                  <p:stCondLst>
                                    <p:cond delay="0"/>
                                  </p:stCondLst>
                                  <p:childTnLst>
                                    <p:set>
                                      <p:cBhvr>
                                        <p:cTn id="32" dur="1" fill="hold">
                                          <p:stCondLst>
                                            <p:cond delay="0"/>
                                          </p:stCondLst>
                                        </p:cTn>
                                        <p:tgtEl>
                                          <p:spTgt spid="502"/>
                                        </p:tgtEl>
                                        <p:attrNameLst>
                                          <p:attrName>style.visibility</p:attrName>
                                        </p:attrNameLst>
                                      </p:cBhvr>
                                      <p:to>
                                        <p:strVal val="visible"/>
                                      </p:to>
                                    </p:set>
                                    <p:animEffect transition="in" filter="wipe(right)">
                                      <p:cBhvr>
                                        <p:cTn id="33" dur="1000"/>
                                        <p:tgtEl>
                                          <p:spTgt spid="502"/>
                                        </p:tgtEl>
                                      </p:cBhvr>
                                    </p:animEffect>
                                  </p:childTnLst>
                                </p:cTn>
                              </p:par>
                            </p:childTnLst>
                          </p:cTn>
                        </p:par>
                        <p:par>
                          <p:cTn id="34" fill="hold">
                            <p:stCondLst>
                              <p:cond delay="1000"/>
                            </p:stCondLst>
                            <p:childTnLst>
                              <p:par>
                                <p:cTn id="35" presetID="22" presetClass="entr" presetSubtype="2" fill="hold" nodeType="afterEffect">
                                  <p:stCondLst>
                                    <p:cond delay="0"/>
                                  </p:stCondLst>
                                  <p:childTnLst>
                                    <p:set>
                                      <p:cBhvr>
                                        <p:cTn id="36" dur="1" fill="hold">
                                          <p:stCondLst>
                                            <p:cond delay="0"/>
                                          </p:stCondLst>
                                        </p:cTn>
                                        <p:tgtEl>
                                          <p:spTgt spid="569"/>
                                        </p:tgtEl>
                                        <p:attrNameLst>
                                          <p:attrName>style.visibility</p:attrName>
                                        </p:attrNameLst>
                                      </p:cBhvr>
                                      <p:to>
                                        <p:strVal val="visible"/>
                                      </p:to>
                                    </p:set>
                                    <p:animEffect transition="in" filter="wipe(right)">
                                      <p:cBhvr>
                                        <p:cTn id="37" dur="250"/>
                                        <p:tgtEl>
                                          <p:spTgt spid="569"/>
                                        </p:tgtEl>
                                      </p:cBhvr>
                                    </p:animEffect>
                                  </p:childTnLst>
                                </p:cTn>
                              </p:par>
                              <p:par>
                                <p:cTn id="38" presetID="22" presetClass="entr" presetSubtype="2" fill="hold" nodeType="withEffect">
                                  <p:stCondLst>
                                    <p:cond delay="0"/>
                                  </p:stCondLst>
                                  <p:childTnLst>
                                    <p:set>
                                      <p:cBhvr>
                                        <p:cTn id="39" dur="1" fill="hold">
                                          <p:stCondLst>
                                            <p:cond delay="0"/>
                                          </p:stCondLst>
                                        </p:cTn>
                                        <p:tgtEl>
                                          <p:spTgt spid="572"/>
                                        </p:tgtEl>
                                        <p:attrNameLst>
                                          <p:attrName>style.visibility</p:attrName>
                                        </p:attrNameLst>
                                      </p:cBhvr>
                                      <p:to>
                                        <p:strVal val="visible"/>
                                      </p:to>
                                    </p:set>
                                    <p:animEffect transition="in" filter="wipe(right)">
                                      <p:cBhvr>
                                        <p:cTn id="40" dur="250"/>
                                        <p:tgtEl>
                                          <p:spTgt spid="572"/>
                                        </p:tgtEl>
                                      </p:cBhvr>
                                    </p:animEffect>
                                  </p:childTnLst>
                                </p:cTn>
                              </p:par>
                              <p:par>
                                <p:cTn id="41" presetID="22" presetClass="entr" presetSubtype="2" fill="hold" nodeType="withEffect">
                                  <p:stCondLst>
                                    <p:cond delay="0"/>
                                  </p:stCondLst>
                                  <p:childTnLst>
                                    <p:set>
                                      <p:cBhvr>
                                        <p:cTn id="42" dur="1" fill="hold">
                                          <p:stCondLst>
                                            <p:cond delay="0"/>
                                          </p:stCondLst>
                                        </p:cTn>
                                        <p:tgtEl>
                                          <p:spTgt spid="573"/>
                                        </p:tgtEl>
                                        <p:attrNameLst>
                                          <p:attrName>style.visibility</p:attrName>
                                        </p:attrNameLst>
                                      </p:cBhvr>
                                      <p:to>
                                        <p:strVal val="visible"/>
                                      </p:to>
                                    </p:set>
                                    <p:animEffect transition="in" filter="wipe(right)">
                                      <p:cBhvr>
                                        <p:cTn id="43" dur="250"/>
                                        <p:tgtEl>
                                          <p:spTgt spid="573"/>
                                        </p:tgtEl>
                                      </p:cBhvr>
                                    </p:animEffect>
                                  </p:childTnLst>
                                </p:cTn>
                              </p:par>
                              <p:par>
                                <p:cTn id="44" presetID="22" presetClass="entr" presetSubtype="2" fill="hold" nodeType="withEffect">
                                  <p:stCondLst>
                                    <p:cond delay="0"/>
                                  </p:stCondLst>
                                  <p:childTnLst>
                                    <p:set>
                                      <p:cBhvr>
                                        <p:cTn id="45" dur="1" fill="hold">
                                          <p:stCondLst>
                                            <p:cond delay="0"/>
                                          </p:stCondLst>
                                        </p:cTn>
                                        <p:tgtEl>
                                          <p:spTgt spid="574"/>
                                        </p:tgtEl>
                                        <p:attrNameLst>
                                          <p:attrName>style.visibility</p:attrName>
                                        </p:attrNameLst>
                                      </p:cBhvr>
                                      <p:to>
                                        <p:strVal val="visible"/>
                                      </p:to>
                                    </p:set>
                                    <p:animEffect transition="in" filter="wipe(right)">
                                      <p:cBhvr>
                                        <p:cTn id="46" dur="250"/>
                                        <p:tgtEl>
                                          <p:spTgt spid="574"/>
                                        </p:tgtEl>
                                      </p:cBhvr>
                                    </p:animEffect>
                                  </p:childTnLst>
                                </p:cTn>
                              </p:par>
                              <p:par>
                                <p:cTn id="47" presetID="22" presetClass="entr" presetSubtype="2" fill="hold" nodeType="withEffect">
                                  <p:stCondLst>
                                    <p:cond delay="0"/>
                                  </p:stCondLst>
                                  <p:childTnLst>
                                    <p:set>
                                      <p:cBhvr>
                                        <p:cTn id="48" dur="1" fill="hold">
                                          <p:stCondLst>
                                            <p:cond delay="0"/>
                                          </p:stCondLst>
                                        </p:cTn>
                                        <p:tgtEl>
                                          <p:spTgt spid="576"/>
                                        </p:tgtEl>
                                        <p:attrNameLst>
                                          <p:attrName>style.visibility</p:attrName>
                                        </p:attrNameLst>
                                      </p:cBhvr>
                                      <p:to>
                                        <p:strVal val="visible"/>
                                      </p:to>
                                    </p:set>
                                    <p:animEffect transition="in" filter="wipe(right)">
                                      <p:cBhvr>
                                        <p:cTn id="49" dur="250"/>
                                        <p:tgtEl>
                                          <p:spTgt spid="576"/>
                                        </p:tgtEl>
                                      </p:cBhvr>
                                    </p:animEffec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ppt_w</p:attrName>
                                        </p:attrNameLst>
                                      </p:cBhvr>
                                      <p:tavLst>
                                        <p:tav tm="0" fmla="#ppt_w*sin(2.5*pi*$)">
                                          <p:val>
                                            <p:fltVal val="0"/>
                                          </p:val>
                                        </p:tav>
                                        <p:tav tm="100000">
                                          <p:val>
                                            <p:fltVal val="1"/>
                                          </p:val>
                                        </p:tav>
                                      </p:tavLst>
                                    </p:anim>
                                    <p:anim calcmode="lin" valueType="num">
                                      <p:cBhvr>
                                        <p:cTn id="56"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xit" presetSubtype="2" fill="hold" grpId="0" nodeType="clickEffect">
                                  <p:stCondLst>
                                    <p:cond delay="0"/>
                                  </p:stCondLst>
                                  <p:childTnLst>
                                    <p:animEffect transition="out" filter="wipe(right)">
                                      <p:cBhvr>
                                        <p:cTn id="60" dur="500"/>
                                        <p:tgtEl>
                                          <p:spTgt spid="581"/>
                                        </p:tgtEl>
                                      </p:cBhvr>
                                    </p:animEffect>
                                    <p:set>
                                      <p:cBhvr>
                                        <p:cTn id="61" dur="1" fill="hold">
                                          <p:stCondLst>
                                            <p:cond delay="499"/>
                                          </p:stCondLst>
                                        </p:cTn>
                                        <p:tgtEl>
                                          <p:spTgt spid="58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xit" presetSubtype="8" fill="hold" grpId="0" nodeType="clickEffect">
                                  <p:stCondLst>
                                    <p:cond delay="0"/>
                                  </p:stCondLst>
                                  <p:childTnLst>
                                    <p:animEffect transition="out" filter="wipe(left)">
                                      <p:cBhvr>
                                        <p:cTn id="65" dur="500"/>
                                        <p:tgtEl>
                                          <p:spTgt spid="582"/>
                                        </p:tgtEl>
                                      </p:cBhvr>
                                    </p:animEffect>
                                    <p:set>
                                      <p:cBhvr>
                                        <p:cTn id="66" dur="1" fill="hold">
                                          <p:stCondLst>
                                            <p:cond delay="499"/>
                                          </p:stCondLst>
                                        </p:cTn>
                                        <p:tgtEl>
                                          <p:spTgt spid="58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503"/>
                                        </p:tgtEl>
                                        <p:attrNameLst>
                                          <p:attrName>style.visibility</p:attrName>
                                        </p:attrNameLst>
                                      </p:cBhvr>
                                      <p:to>
                                        <p:strVal val="visible"/>
                                      </p:to>
                                    </p:set>
                                    <p:animEffect transition="in" filter="wipe(left)">
                                      <p:cBhvr>
                                        <p:cTn id="71" dur="500"/>
                                        <p:tgtEl>
                                          <p:spTgt spid="503"/>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504"/>
                                        </p:tgtEl>
                                        <p:attrNameLst>
                                          <p:attrName>style.visibility</p:attrName>
                                        </p:attrNameLst>
                                      </p:cBhvr>
                                      <p:to>
                                        <p:strVal val="visible"/>
                                      </p:to>
                                    </p:set>
                                    <p:animEffect transition="in" filter="wipe(left)">
                                      <p:cBhvr>
                                        <p:cTn id="75" dur="250"/>
                                        <p:tgtEl>
                                          <p:spTgt spid="504"/>
                                        </p:tgtEl>
                                      </p:cBhvr>
                                    </p:animEffect>
                                  </p:childTnLst>
                                </p:cTn>
                              </p:par>
                            </p:childTnLst>
                          </p:cTn>
                        </p:par>
                        <p:par>
                          <p:cTn id="76" fill="hold">
                            <p:stCondLst>
                              <p:cond delay="750"/>
                            </p:stCondLst>
                            <p:childTnLst>
                              <p:par>
                                <p:cTn id="77" presetID="22" presetClass="entr" presetSubtype="8" fill="hold" nodeType="afterEffect">
                                  <p:stCondLst>
                                    <p:cond delay="0"/>
                                  </p:stCondLst>
                                  <p:childTnLst>
                                    <p:set>
                                      <p:cBhvr>
                                        <p:cTn id="78" dur="1" fill="hold">
                                          <p:stCondLst>
                                            <p:cond delay="0"/>
                                          </p:stCondLst>
                                        </p:cTn>
                                        <p:tgtEl>
                                          <p:spTgt spid="505"/>
                                        </p:tgtEl>
                                        <p:attrNameLst>
                                          <p:attrName>style.visibility</p:attrName>
                                        </p:attrNameLst>
                                      </p:cBhvr>
                                      <p:to>
                                        <p:strVal val="visible"/>
                                      </p:to>
                                    </p:set>
                                    <p:animEffect transition="in" filter="wipe(left)">
                                      <p:cBhvr>
                                        <p:cTn id="79" dur="250"/>
                                        <p:tgtEl>
                                          <p:spTgt spid="505"/>
                                        </p:tgtEl>
                                      </p:cBhvr>
                                    </p:animEffect>
                                  </p:childTnLst>
                                </p:cTn>
                              </p:par>
                            </p:childTnLst>
                          </p:cTn>
                        </p:par>
                        <p:par>
                          <p:cTn id="80" fill="hold">
                            <p:stCondLst>
                              <p:cond delay="1000"/>
                            </p:stCondLst>
                            <p:childTnLst>
                              <p:par>
                                <p:cTn id="81" presetID="22" presetClass="entr" presetSubtype="8" fill="hold" nodeType="afterEffect">
                                  <p:stCondLst>
                                    <p:cond delay="0"/>
                                  </p:stCondLst>
                                  <p:childTnLst>
                                    <p:set>
                                      <p:cBhvr>
                                        <p:cTn id="82" dur="1" fill="hold">
                                          <p:stCondLst>
                                            <p:cond delay="0"/>
                                          </p:stCondLst>
                                        </p:cTn>
                                        <p:tgtEl>
                                          <p:spTgt spid="507"/>
                                        </p:tgtEl>
                                        <p:attrNameLst>
                                          <p:attrName>style.visibility</p:attrName>
                                        </p:attrNameLst>
                                      </p:cBhvr>
                                      <p:to>
                                        <p:strVal val="visible"/>
                                      </p:to>
                                    </p:set>
                                    <p:animEffect transition="in" filter="wipe(left)">
                                      <p:cBhvr>
                                        <p:cTn id="83" dur="250"/>
                                        <p:tgtEl>
                                          <p:spTgt spid="507"/>
                                        </p:tgtEl>
                                      </p:cBhvr>
                                    </p:animEffect>
                                  </p:childTnLst>
                                </p:cTn>
                              </p:par>
                            </p:childTnLst>
                          </p:cTn>
                        </p:par>
                        <p:par>
                          <p:cTn id="84" fill="hold">
                            <p:stCondLst>
                              <p:cond delay="1250"/>
                            </p:stCondLst>
                            <p:childTnLst>
                              <p:par>
                                <p:cTn id="85" presetID="22" presetClass="entr" presetSubtype="8" fill="hold" nodeType="afterEffect">
                                  <p:stCondLst>
                                    <p:cond delay="0"/>
                                  </p:stCondLst>
                                  <p:childTnLst>
                                    <p:set>
                                      <p:cBhvr>
                                        <p:cTn id="86" dur="1" fill="hold">
                                          <p:stCondLst>
                                            <p:cond delay="0"/>
                                          </p:stCondLst>
                                        </p:cTn>
                                        <p:tgtEl>
                                          <p:spTgt spid="508"/>
                                        </p:tgtEl>
                                        <p:attrNameLst>
                                          <p:attrName>style.visibility</p:attrName>
                                        </p:attrNameLst>
                                      </p:cBhvr>
                                      <p:to>
                                        <p:strVal val="visible"/>
                                      </p:to>
                                    </p:set>
                                    <p:animEffect transition="in" filter="wipe(left)">
                                      <p:cBhvr>
                                        <p:cTn id="87" dur="250"/>
                                        <p:tgtEl>
                                          <p:spTgt spid="508"/>
                                        </p:tgtEl>
                                      </p:cBhvr>
                                    </p:animEffect>
                                  </p:childTnLst>
                                </p:cTn>
                              </p:par>
                            </p:childTnLst>
                          </p:cTn>
                        </p:par>
                        <p:par>
                          <p:cTn id="88" fill="hold">
                            <p:stCondLst>
                              <p:cond delay="1500"/>
                            </p:stCondLst>
                            <p:childTnLst>
                              <p:par>
                                <p:cTn id="89" presetID="22" presetClass="entr" presetSubtype="8" fill="hold" nodeType="afterEffect">
                                  <p:stCondLst>
                                    <p:cond delay="0"/>
                                  </p:stCondLst>
                                  <p:childTnLst>
                                    <p:set>
                                      <p:cBhvr>
                                        <p:cTn id="90" dur="1" fill="hold">
                                          <p:stCondLst>
                                            <p:cond delay="0"/>
                                          </p:stCondLst>
                                        </p:cTn>
                                        <p:tgtEl>
                                          <p:spTgt spid="509"/>
                                        </p:tgtEl>
                                        <p:attrNameLst>
                                          <p:attrName>style.visibility</p:attrName>
                                        </p:attrNameLst>
                                      </p:cBhvr>
                                      <p:to>
                                        <p:strVal val="visible"/>
                                      </p:to>
                                    </p:set>
                                    <p:animEffect transition="in" filter="wipe(left)">
                                      <p:cBhvr>
                                        <p:cTn id="91" dur="250"/>
                                        <p:tgtEl>
                                          <p:spTgt spid="509"/>
                                        </p:tgtEl>
                                      </p:cBhvr>
                                    </p:animEffect>
                                  </p:childTnLst>
                                </p:cTn>
                              </p:par>
                            </p:childTnLst>
                          </p:cTn>
                        </p:par>
                        <p:par>
                          <p:cTn id="92" fill="hold">
                            <p:stCondLst>
                              <p:cond delay="1750"/>
                            </p:stCondLst>
                            <p:childTnLst>
                              <p:par>
                                <p:cTn id="93" presetID="22" presetClass="entr" presetSubtype="8" fill="hold" nodeType="afterEffect">
                                  <p:stCondLst>
                                    <p:cond delay="0"/>
                                  </p:stCondLst>
                                  <p:childTnLst>
                                    <p:set>
                                      <p:cBhvr>
                                        <p:cTn id="94" dur="1" fill="hold">
                                          <p:stCondLst>
                                            <p:cond delay="0"/>
                                          </p:stCondLst>
                                        </p:cTn>
                                        <p:tgtEl>
                                          <p:spTgt spid="510"/>
                                        </p:tgtEl>
                                        <p:attrNameLst>
                                          <p:attrName>style.visibility</p:attrName>
                                        </p:attrNameLst>
                                      </p:cBhvr>
                                      <p:to>
                                        <p:strVal val="visible"/>
                                      </p:to>
                                    </p:set>
                                    <p:animEffect transition="in" filter="wipe(left)">
                                      <p:cBhvr>
                                        <p:cTn id="95" dur="250"/>
                                        <p:tgtEl>
                                          <p:spTgt spid="510"/>
                                        </p:tgtEl>
                                      </p:cBhvr>
                                    </p:animEffect>
                                  </p:childTnLst>
                                </p:cTn>
                              </p:par>
                            </p:childTnLst>
                          </p:cTn>
                        </p:par>
                        <p:par>
                          <p:cTn id="96" fill="hold">
                            <p:stCondLst>
                              <p:cond delay="2000"/>
                            </p:stCondLst>
                            <p:childTnLst>
                              <p:par>
                                <p:cTn id="97" presetID="22" presetClass="entr" presetSubtype="8" fill="hold" nodeType="afterEffect">
                                  <p:stCondLst>
                                    <p:cond delay="0"/>
                                  </p:stCondLst>
                                  <p:childTnLst>
                                    <p:set>
                                      <p:cBhvr>
                                        <p:cTn id="98" dur="1" fill="hold">
                                          <p:stCondLst>
                                            <p:cond delay="0"/>
                                          </p:stCondLst>
                                        </p:cTn>
                                        <p:tgtEl>
                                          <p:spTgt spid="511"/>
                                        </p:tgtEl>
                                        <p:attrNameLst>
                                          <p:attrName>style.visibility</p:attrName>
                                        </p:attrNameLst>
                                      </p:cBhvr>
                                      <p:to>
                                        <p:strVal val="visible"/>
                                      </p:to>
                                    </p:set>
                                    <p:animEffect transition="in" filter="wipe(left)">
                                      <p:cBhvr>
                                        <p:cTn id="99" dur="250"/>
                                        <p:tgtEl>
                                          <p:spTgt spid="511"/>
                                        </p:tgtEl>
                                      </p:cBhvr>
                                    </p:animEffect>
                                  </p:childTnLst>
                                </p:cTn>
                              </p:par>
                            </p:childTnLst>
                          </p:cTn>
                        </p:par>
                        <p:par>
                          <p:cTn id="100" fill="hold">
                            <p:stCondLst>
                              <p:cond delay="2250"/>
                            </p:stCondLst>
                            <p:childTnLst>
                              <p:par>
                                <p:cTn id="101" presetID="22" presetClass="entr" presetSubtype="8" fill="hold" nodeType="afterEffect">
                                  <p:stCondLst>
                                    <p:cond delay="0"/>
                                  </p:stCondLst>
                                  <p:childTnLst>
                                    <p:set>
                                      <p:cBhvr>
                                        <p:cTn id="102" dur="1" fill="hold">
                                          <p:stCondLst>
                                            <p:cond delay="0"/>
                                          </p:stCondLst>
                                        </p:cTn>
                                        <p:tgtEl>
                                          <p:spTgt spid="514"/>
                                        </p:tgtEl>
                                        <p:attrNameLst>
                                          <p:attrName>style.visibility</p:attrName>
                                        </p:attrNameLst>
                                      </p:cBhvr>
                                      <p:to>
                                        <p:strVal val="visible"/>
                                      </p:to>
                                    </p:set>
                                    <p:animEffect transition="in" filter="wipe(left)">
                                      <p:cBhvr>
                                        <p:cTn id="103" dur="250"/>
                                        <p:tgtEl>
                                          <p:spTgt spid="514"/>
                                        </p:tgtEl>
                                      </p:cBhvr>
                                    </p:animEffect>
                                  </p:childTnLst>
                                </p:cTn>
                              </p:par>
                            </p:childTnLst>
                          </p:cTn>
                        </p:par>
                        <p:par>
                          <p:cTn id="104" fill="hold">
                            <p:stCondLst>
                              <p:cond delay="2500"/>
                            </p:stCondLst>
                            <p:childTnLst>
                              <p:par>
                                <p:cTn id="105" presetID="22" presetClass="entr" presetSubtype="8" fill="hold" nodeType="afterEffect">
                                  <p:stCondLst>
                                    <p:cond delay="0"/>
                                  </p:stCondLst>
                                  <p:childTnLst>
                                    <p:set>
                                      <p:cBhvr>
                                        <p:cTn id="106" dur="1" fill="hold">
                                          <p:stCondLst>
                                            <p:cond delay="0"/>
                                          </p:stCondLst>
                                        </p:cTn>
                                        <p:tgtEl>
                                          <p:spTgt spid="528"/>
                                        </p:tgtEl>
                                        <p:attrNameLst>
                                          <p:attrName>style.visibility</p:attrName>
                                        </p:attrNameLst>
                                      </p:cBhvr>
                                      <p:to>
                                        <p:strVal val="visible"/>
                                      </p:to>
                                    </p:set>
                                    <p:animEffect transition="in" filter="wipe(left)">
                                      <p:cBhvr>
                                        <p:cTn id="107" dur="250"/>
                                        <p:tgtEl>
                                          <p:spTgt spid="52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518"/>
                                        </p:tgtEl>
                                        <p:attrNameLst>
                                          <p:attrName>style.visibility</p:attrName>
                                        </p:attrNameLst>
                                      </p:cBhvr>
                                      <p:to>
                                        <p:strVal val="visible"/>
                                      </p:to>
                                    </p:set>
                                    <p:animEffect transition="in" filter="wipe(left)">
                                      <p:cBhvr>
                                        <p:cTn id="112" dur="250"/>
                                        <p:tgtEl>
                                          <p:spTgt spid="518"/>
                                        </p:tgtEl>
                                      </p:cBhvr>
                                    </p:animEffect>
                                  </p:childTnLst>
                                </p:cTn>
                              </p:par>
                            </p:childTnLst>
                          </p:cTn>
                        </p:par>
                        <p:par>
                          <p:cTn id="113" fill="hold">
                            <p:stCondLst>
                              <p:cond delay="250"/>
                            </p:stCondLst>
                            <p:childTnLst>
                              <p:par>
                                <p:cTn id="114" presetID="22" presetClass="entr" presetSubtype="8" fill="hold" nodeType="afterEffect">
                                  <p:stCondLst>
                                    <p:cond delay="0"/>
                                  </p:stCondLst>
                                  <p:childTnLst>
                                    <p:set>
                                      <p:cBhvr>
                                        <p:cTn id="115" dur="1" fill="hold">
                                          <p:stCondLst>
                                            <p:cond delay="0"/>
                                          </p:stCondLst>
                                        </p:cTn>
                                        <p:tgtEl>
                                          <p:spTgt spid="529"/>
                                        </p:tgtEl>
                                        <p:attrNameLst>
                                          <p:attrName>style.visibility</p:attrName>
                                        </p:attrNameLst>
                                      </p:cBhvr>
                                      <p:to>
                                        <p:strVal val="visible"/>
                                      </p:to>
                                    </p:set>
                                    <p:animEffect transition="in" filter="wipe(left)">
                                      <p:cBhvr>
                                        <p:cTn id="116" dur="250"/>
                                        <p:tgtEl>
                                          <p:spTgt spid="529"/>
                                        </p:tgtEl>
                                      </p:cBhvr>
                                    </p:animEffect>
                                  </p:childTnLst>
                                </p:cTn>
                              </p:par>
                            </p:childTnLst>
                          </p:cTn>
                        </p:par>
                        <p:par>
                          <p:cTn id="117" fill="hold">
                            <p:stCondLst>
                              <p:cond delay="500"/>
                            </p:stCondLst>
                            <p:childTnLst>
                              <p:par>
                                <p:cTn id="118" presetID="22" presetClass="entr" presetSubtype="8" fill="hold" nodeType="afterEffect">
                                  <p:stCondLst>
                                    <p:cond delay="0"/>
                                  </p:stCondLst>
                                  <p:childTnLst>
                                    <p:set>
                                      <p:cBhvr>
                                        <p:cTn id="119" dur="1" fill="hold">
                                          <p:stCondLst>
                                            <p:cond delay="0"/>
                                          </p:stCondLst>
                                        </p:cTn>
                                        <p:tgtEl>
                                          <p:spTgt spid="533"/>
                                        </p:tgtEl>
                                        <p:attrNameLst>
                                          <p:attrName>style.visibility</p:attrName>
                                        </p:attrNameLst>
                                      </p:cBhvr>
                                      <p:to>
                                        <p:strVal val="visible"/>
                                      </p:to>
                                    </p:set>
                                    <p:animEffect transition="in" filter="wipe(left)">
                                      <p:cBhvr>
                                        <p:cTn id="120" dur="250"/>
                                        <p:tgtEl>
                                          <p:spTgt spid="533"/>
                                        </p:tgtEl>
                                      </p:cBhvr>
                                    </p:animEffect>
                                  </p:childTnLst>
                                </p:cTn>
                              </p:par>
                            </p:childTnLst>
                          </p:cTn>
                        </p:par>
                        <p:par>
                          <p:cTn id="121" fill="hold">
                            <p:stCondLst>
                              <p:cond delay="750"/>
                            </p:stCondLst>
                            <p:childTnLst>
                              <p:par>
                                <p:cTn id="122" presetID="22" presetClass="entr" presetSubtype="8" fill="hold" nodeType="afterEffect">
                                  <p:stCondLst>
                                    <p:cond delay="0"/>
                                  </p:stCondLst>
                                  <p:childTnLst>
                                    <p:set>
                                      <p:cBhvr>
                                        <p:cTn id="123" dur="1" fill="hold">
                                          <p:stCondLst>
                                            <p:cond delay="0"/>
                                          </p:stCondLst>
                                        </p:cTn>
                                        <p:tgtEl>
                                          <p:spTgt spid="537"/>
                                        </p:tgtEl>
                                        <p:attrNameLst>
                                          <p:attrName>style.visibility</p:attrName>
                                        </p:attrNameLst>
                                      </p:cBhvr>
                                      <p:to>
                                        <p:strVal val="visible"/>
                                      </p:to>
                                    </p:set>
                                    <p:animEffect transition="in" filter="wipe(left)">
                                      <p:cBhvr>
                                        <p:cTn id="124" dur="250"/>
                                        <p:tgtEl>
                                          <p:spTgt spid="537"/>
                                        </p:tgtEl>
                                      </p:cBhvr>
                                    </p:animEffect>
                                  </p:childTnLst>
                                </p:cTn>
                              </p:par>
                            </p:childTnLst>
                          </p:cTn>
                        </p:par>
                        <p:par>
                          <p:cTn id="125" fill="hold">
                            <p:stCondLst>
                              <p:cond delay="1000"/>
                            </p:stCondLst>
                            <p:childTnLst>
                              <p:par>
                                <p:cTn id="126" presetID="22" presetClass="entr" presetSubtype="8" fill="hold" nodeType="afterEffect">
                                  <p:stCondLst>
                                    <p:cond delay="0"/>
                                  </p:stCondLst>
                                  <p:childTnLst>
                                    <p:set>
                                      <p:cBhvr>
                                        <p:cTn id="127" dur="1" fill="hold">
                                          <p:stCondLst>
                                            <p:cond delay="0"/>
                                          </p:stCondLst>
                                        </p:cTn>
                                        <p:tgtEl>
                                          <p:spTgt spid="540"/>
                                        </p:tgtEl>
                                        <p:attrNameLst>
                                          <p:attrName>style.visibility</p:attrName>
                                        </p:attrNameLst>
                                      </p:cBhvr>
                                      <p:to>
                                        <p:strVal val="visible"/>
                                      </p:to>
                                    </p:set>
                                    <p:animEffect transition="in" filter="wipe(left)">
                                      <p:cBhvr>
                                        <p:cTn id="128" dur="250"/>
                                        <p:tgtEl>
                                          <p:spTgt spid="540"/>
                                        </p:tgtEl>
                                      </p:cBhvr>
                                    </p:animEffect>
                                  </p:childTnLst>
                                </p:cTn>
                              </p:par>
                            </p:childTnLst>
                          </p:cTn>
                        </p:par>
                        <p:par>
                          <p:cTn id="129" fill="hold">
                            <p:stCondLst>
                              <p:cond delay="1250"/>
                            </p:stCondLst>
                            <p:childTnLst>
                              <p:par>
                                <p:cTn id="130" presetID="22" presetClass="entr" presetSubtype="8" fill="hold" nodeType="afterEffect">
                                  <p:stCondLst>
                                    <p:cond delay="0"/>
                                  </p:stCondLst>
                                  <p:childTnLst>
                                    <p:set>
                                      <p:cBhvr>
                                        <p:cTn id="131" dur="1" fill="hold">
                                          <p:stCondLst>
                                            <p:cond delay="0"/>
                                          </p:stCondLst>
                                        </p:cTn>
                                        <p:tgtEl>
                                          <p:spTgt spid="543"/>
                                        </p:tgtEl>
                                        <p:attrNameLst>
                                          <p:attrName>style.visibility</p:attrName>
                                        </p:attrNameLst>
                                      </p:cBhvr>
                                      <p:to>
                                        <p:strVal val="visible"/>
                                      </p:to>
                                    </p:set>
                                    <p:animEffect transition="in" filter="wipe(left)">
                                      <p:cBhvr>
                                        <p:cTn id="132" dur="250"/>
                                        <p:tgtEl>
                                          <p:spTgt spid="543"/>
                                        </p:tgtEl>
                                      </p:cBhvr>
                                    </p:animEffect>
                                  </p:childTnLst>
                                </p:cTn>
                              </p:par>
                            </p:childTnLst>
                          </p:cTn>
                        </p:par>
                        <p:par>
                          <p:cTn id="133" fill="hold">
                            <p:stCondLst>
                              <p:cond delay="1500"/>
                            </p:stCondLst>
                            <p:childTnLst>
                              <p:par>
                                <p:cTn id="134" presetID="22" presetClass="entr" presetSubtype="8" fill="hold" nodeType="afterEffect">
                                  <p:stCondLst>
                                    <p:cond delay="0"/>
                                  </p:stCondLst>
                                  <p:childTnLst>
                                    <p:set>
                                      <p:cBhvr>
                                        <p:cTn id="135" dur="1" fill="hold">
                                          <p:stCondLst>
                                            <p:cond delay="0"/>
                                          </p:stCondLst>
                                        </p:cTn>
                                        <p:tgtEl>
                                          <p:spTgt spid="546"/>
                                        </p:tgtEl>
                                        <p:attrNameLst>
                                          <p:attrName>style.visibility</p:attrName>
                                        </p:attrNameLst>
                                      </p:cBhvr>
                                      <p:to>
                                        <p:strVal val="visible"/>
                                      </p:to>
                                    </p:set>
                                    <p:animEffect transition="in" filter="wipe(left)">
                                      <p:cBhvr>
                                        <p:cTn id="136" dur="250"/>
                                        <p:tgtEl>
                                          <p:spTgt spid="546"/>
                                        </p:tgtEl>
                                      </p:cBhvr>
                                    </p:animEffect>
                                  </p:childTnLst>
                                </p:cTn>
                              </p:par>
                            </p:childTnLst>
                          </p:cTn>
                        </p:par>
                      </p:childTnLst>
                    </p:cTn>
                  </p:par>
                  <p:par>
                    <p:cTn id="137" fill="hold">
                      <p:stCondLst>
                        <p:cond delay="indefinite"/>
                      </p:stCondLst>
                      <p:childTnLst>
                        <p:par>
                          <p:cTn id="138" fill="hold">
                            <p:stCondLst>
                              <p:cond delay="0"/>
                            </p:stCondLst>
                            <p:childTnLst>
                              <p:par>
                                <p:cTn id="139" presetID="2" presetClass="entr" presetSubtype="2" fill="hold" grpId="0" nodeType="clickEffect">
                                  <p:stCondLst>
                                    <p:cond delay="0"/>
                                  </p:stCondLst>
                                  <p:childTnLst>
                                    <p:set>
                                      <p:cBhvr>
                                        <p:cTn id="140" dur="1" fill="hold">
                                          <p:stCondLst>
                                            <p:cond delay="0"/>
                                          </p:stCondLst>
                                        </p:cTn>
                                        <p:tgtEl>
                                          <p:spTgt spid="565"/>
                                        </p:tgtEl>
                                        <p:attrNameLst>
                                          <p:attrName>style.visibility</p:attrName>
                                        </p:attrNameLst>
                                      </p:cBhvr>
                                      <p:to>
                                        <p:strVal val="visible"/>
                                      </p:to>
                                    </p:set>
                                    <p:anim calcmode="lin" valueType="num">
                                      <p:cBhvr additive="base">
                                        <p:cTn id="141" dur="500" fill="hold"/>
                                        <p:tgtEl>
                                          <p:spTgt spid="565"/>
                                        </p:tgtEl>
                                        <p:attrNameLst>
                                          <p:attrName>ppt_x</p:attrName>
                                        </p:attrNameLst>
                                      </p:cBhvr>
                                      <p:tavLst>
                                        <p:tav tm="0">
                                          <p:val>
                                            <p:strVal val="1+#ppt_w/2"/>
                                          </p:val>
                                        </p:tav>
                                        <p:tav tm="100000">
                                          <p:val>
                                            <p:strVal val="#ppt_x"/>
                                          </p:val>
                                        </p:tav>
                                      </p:tavLst>
                                    </p:anim>
                                    <p:anim calcmode="lin" valueType="num">
                                      <p:cBhvr additive="base">
                                        <p:cTn id="142" dur="500" fill="hold"/>
                                        <p:tgtEl>
                                          <p:spTgt spid="565"/>
                                        </p:tgtEl>
                                        <p:attrNameLst>
                                          <p:attrName>ppt_y</p:attrName>
                                        </p:attrNameLst>
                                      </p:cBhvr>
                                      <p:tavLst>
                                        <p:tav tm="0">
                                          <p:val>
                                            <p:strVal val="#ppt_y"/>
                                          </p:val>
                                        </p:tav>
                                        <p:tav tm="100000">
                                          <p:val>
                                            <p:strVal val="#ppt_y"/>
                                          </p:val>
                                        </p:tav>
                                      </p:tavLst>
                                    </p:anim>
                                  </p:childTnLst>
                                </p:cTn>
                              </p:par>
                              <p:par>
                                <p:cTn id="143" presetID="2" presetClass="entr" presetSubtype="8" fill="hold" grpId="0" nodeType="withEffect">
                                  <p:stCondLst>
                                    <p:cond delay="0"/>
                                  </p:stCondLst>
                                  <p:childTnLst>
                                    <p:set>
                                      <p:cBhvr>
                                        <p:cTn id="144" dur="1" fill="hold">
                                          <p:stCondLst>
                                            <p:cond delay="0"/>
                                          </p:stCondLst>
                                        </p:cTn>
                                        <p:tgtEl>
                                          <p:spTgt spid="564"/>
                                        </p:tgtEl>
                                        <p:attrNameLst>
                                          <p:attrName>style.visibility</p:attrName>
                                        </p:attrNameLst>
                                      </p:cBhvr>
                                      <p:to>
                                        <p:strVal val="visible"/>
                                      </p:to>
                                    </p:set>
                                    <p:anim calcmode="lin" valueType="num">
                                      <p:cBhvr additive="base">
                                        <p:cTn id="145" dur="500" fill="hold"/>
                                        <p:tgtEl>
                                          <p:spTgt spid="564"/>
                                        </p:tgtEl>
                                        <p:attrNameLst>
                                          <p:attrName>ppt_x</p:attrName>
                                        </p:attrNameLst>
                                      </p:cBhvr>
                                      <p:tavLst>
                                        <p:tav tm="0">
                                          <p:val>
                                            <p:strVal val="0-#ppt_w/2"/>
                                          </p:val>
                                        </p:tav>
                                        <p:tav tm="100000">
                                          <p:val>
                                            <p:strVal val="#ppt_x"/>
                                          </p:val>
                                        </p:tav>
                                      </p:tavLst>
                                    </p:anim>
                                    <p:anim calcmode="lin" valueType="num">
                                      <p:cBhvr additive="base">
                                        <p:cTn id="146" dur="500" fill="hold"/>
                                        <p:tgtEl>
                                          <p:spTgt spid="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animBg="1"/>
      <p:bldP spid="565" grpId="0"/>
      <p:bldP spid="580" grpId="0" animBg="1"/>
      <p:bldP spid="581" grpId="0" animBg="1"/>
      <p:bldP spid="582"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384146-4CBC-42EF-A55E-521549AC79A6}"/>
              </a:ext>
            </a:extLst>
          </p:cNvPr>
          <p:cNvSpPr/>
          <p:nvPr/>
        </p:nvSpPr>
        <p:spPr>
          <a:xfrm>
            <a:off x="91359" y="55923"/>
            <a:ext cx="5695829" cy="428126"/>
          </a:xfrm>
          <a:prstGeom prst="rect">
            <a:avLst/>
          </a:prstGeom>
          <a:solidFill>
            <a:schemeClr val="bg1"/>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TextBox 51">
            <a:extLst>
              <a:ext uri="{FF2B5EF4-FFF2-40B4-BE49-F238E27FC236}">
                <a16:creationId xmlns:a16="http://schemas.microsoft.com/office/drawing/2014/main" id="{7B0B43F8-C9B0-4A98-8BD3-CCC004D3A201}"/>
              </a:ext>
            </a:extLst>
          </p:cNvPr>
          <p:cNvSpPr txBox="1"/>
          <p:nvPr/>
        </p:nvSpPr>
        <p:spPr>
          <a:xfrm>
            <a:off x="28231" y="33879"/>
            <a:ext cx="2315377"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WBS Association</a:t>
            </a:r>
            <a:endParaRPr lang="en-CA" sz="2400" dirty="0">
              <a:solidFill>
                <a:schemeClr val="accent1"/>
              </a:solidFill>
            </a:endParaRPr>
          </a:p>
        </p:txBody>
      </p:sp>
      <p:sp>
        <p:nvSpPr>
          <p:cNvPr id="64" name="Rectangle 63">
            <a:extLst>
              <a:ext uri="{FF2B5EF4-FFF2-40B4-BE49-F238E27FC236}">
                <a16:creationId xmlns:a16="http://schemas.microsoft.com/office/drawing/2014/main" id="{95D5E428-2D32-40F5-A6F5-74587046F943}"/>
              </a:ext>
            </a:extLst>
          </p:cNvPr>
          <p:cNvSpPr/>
          <p:nvPr/>
        </p:nvSpPr>
        <p:spPr>
          <a:xfrm>
            <a:off x="132080" y="579121"/>
            <a:ext cx="11948160" cy="3860799"/>
          </a:xfrm>
          <a:prstGeom prst="rect">
            <a:avLst/>
          </a:prstGeom>
          <a:solidFill>
            <a:schemeClr val="bg1"/>
          </a:solidFill>
          <a:ln w="3175">
            <a:solidFill>
              <a:schemeClr val="bg1">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TextBox 65">
            <a:extLst>
              <a:ext uri="{FF2B5EF4-FFF2-40B4-BE49-F238E27FC236}">
                <a16:creationId xmlns:a16="http://schemas.microsoft.com/office/drawing/2014/main" id="{F5BAEE46-926B-4DC9-95F9-48C05BD52782}"/>
              </a:ext>
            </a:extLst>
          </p:cNvPr>
          <p:cNvSpPr txBox="1"/>
          <p:nvPr/>
        </p:nvSpPr>
        <p:spPr>
          <a:xfrm>
            <a:off x="2204623" y="21722"/>
            <a:ext cx="3176447" cy="461665"/>
          </a:xfrm>
          <a:prstGeom prst="rect">
            <a:avLst/>
          </a:prstGeom>
          <a:noFill/>
          <a:effectLst/>
        </p:spPr>
        <p:txBody>
          <a:bodyPr wrap="none" rtlCol="0">
            <a:spAutoFit/>
          </a:bodyPr>
          <a:lstStyle/>
          <a:p>
            <a:r>
              <a:rPr lang="en-CA" sz="2400" dirty="0">
                <a:solidFill>
                  <a:schemeClr val="accent4">
                    <a:lumMod val="75000"/>
                  </a:schemeClr>
                </a:solidFill>
              </a:rPr>
              <a:t>- Role of Key Milestones</a:t>
            </a:r>
          </a:p>
        </p:txBody>
      </p:sp>
      <p:sp>
        <p:nvSpPr>
          <p:cNvPr id="6" name="Slide Number Placeholder 5">
            <a:extLst>
              <a:ext uri="{FF2B5EF4-FFF2-40B4-BE49-F238E27FC236}">
                <a16:creationId xmlns:a16="http://schemas.microsoft.com/office/drawing/2014/main" id="{C2810C58-4213-4EDD-AC8E-8DD12F7E7C14}"/>
              </a:ext>
            </a:extLst>
          </p:cNvPr>
          <p:cNvSpPr>
            <a:spLocks noGrp="1"/>
          </p:cNvSpPr>
          <p:nvPr>
            <p:ph type="sldNum" sz="quarter" idx="12"/>
          </p:nvPr>
        </p:nvSpPr>
        <p:spPr/>
        <p:txBody>
          <a:bodyPr/>
          <a:lstStyle/>
          <a:p>
            <a:fld id="{82440442-AF15-4423-B08D-C3CAA00C9796}" type="slidenum">
              <a:rPr lang="en-CA" smtClean="0"/>
              <a:pPr/>
              <a:t>16</a:t>
            </a:fld>
            <a:endParaRPr lang="en-CA"/>
          </a:p>
        </p:txBody>
      </p:sp>
      <p:sp>
        <p:nvSpPr>
          <p:cNvPr id="3" name="TextBox 2">
            <a:extLst>
              <a:ext uri="{FF2B5EF4-FFF2-40B4-BE49-F238E27FC236}">
                <a16:creationId xmlns:a16="http://schemas.microsoft.com/office/drawing/2014/main" id="{7A29EC7F-C368-4D36-92CF-A28AABF33298}"/>
              </a:ext>
            </a:extLst>
          </p:cNvPr>
          <p:cNvSpPr txBox="1"/>
          <p:nvPr/>
        </p:nvSpPr>
        <p:spPr>
          <a:xfrm>
            <a:off x="203200" y="639542"/>
            <a:ext cx="11988800" cy="3046988"/>
          </a:xfrm>
          <a:prstGeom prst="rect">
            <a:avLst/>
          </a:prstGeom>
          <a:noFill/>
        </p:spPr>
        <p:txBody>
          <a:bodyPr wrap="square" rtlCol="0">
            <a:spAutoFit/>
          </a:bodyPr>
          <a:lstStyle/>
          <a:p>
            <a:pPr marL="342900" indent="-342900">
              <a:buFontTx/>
              <a:buChar char="-"/>
            </a:pPr>
            <a:r>
              <a:rPr lang="en-CA" sz="2400" dirty="0"/>
              <a:t>Use Key Milestones to drive the sequence of work (high level) and include it in the contract.</a:t>
            </a:r>
          </a:p>
          <a:p>
            <a:pPr marL="342900" indent="-342900">
              <a:buFontTx/>
              <a:buChar char="-"/>
            </a:pPr>
            <a:r>
              <a:rPr lang="en-CA" sz="2400" dirty="0"/>
              <a:t>Milestone criteria may include business need, operations need, constructability &amp; reliability aspects.</a:t>
            </a:r>
          </a:p>
          <a:p>
            <a:pPr marL="342900" indent="-342900">
              <a:buFontTx/>
              <a:buChar char="-"/>
            </a:pPr>
            <a:r>
              <a:rPr lang="en-CA" sz="2400" dirty="0"/>
              <a:t>Critical systems and processes on the WBS Level 1 must be included as a Key Milestone.</a:t>
            </a:r>
          </a:p>
          <a:p>
            <a:pPr marL="342900" indent="-342900">
              <a:buFontTx/>
              <a:buChar char="-"/>
            </a:pPr>
            <a:endParaRPr lang="en-CA" sz="2400" dirty="0"/>
          </a:p>
          <a:p>
            <a:pPr marL="342900" indent="-342900">
              <a:buFontTx/>
              <a:buChar char="-"/>
            </a:pPr>
            <a:endParaRPr lang="en-CA" sz="2400" dirty="0"/>
          </a:p>
          <a:p>
            <a:pPr marL="342900" indent="-342900">
              <a:buFontTx/>
              <a:buChar char="-"/>
            </a:pPr>
            <a:endParaRPr lang="en-CA" sz="2400" dirty="0"/>
          </a:p>
          <a:p>
            <a:pPr marL="342900" indent="-342900">
              <a:buFontTx/>
              <a:buChar char="-"/>
            </a:pPr>
            <a:endParaRPr lang="en-CA" sz="2400" dirty="0"/>
          </a:p>
        </p:txBody>
      </p:sp>
      <p:sp>
        <p:nvSpPr>
          <p:cNvPr id="12" name="Rectangle 11">
            <a:extLst>
              <a:ext uri="{FF2B5EF4-FFF2-40B4-BE49-F238E27FC236}">
                <a16:creationId xmlns:a16="http://schemas.microsoft.com/office/drawing/2014/main" id="{00D307E4-FA2A-4A45-85BF-F61B60F4B0FB}"/>
              </a:ext>
            </a:extLst>
          </p:cNvPr>
          <p:cNvSpPr/>
          <p:nvPr/>
        </p:nvSpPr>
        <p:spPr>
          <a:xfrm>
            <a:off x="133866" y="5846294"/>
            <a:ext cx="11946374" cy="820990"/>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AAC96F4E-6B48-40D6-B76C-4004821E4556}"/>
              </a:ext>
            </a:extLst>
          </p:cNvPr>
          <p:cNvSpPr txBox="1"/>
          <p:nvPr/>
        </p:nvSpPr>
        <p:spPr>
          <a:xfrm>
            <a:off x="280984" y="5933623"/>
            <a:ext cx="11694705" cy="369332"/>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11:</a:t>
            </a:r>
            <a:r>
              <a:rPr lang="en-CA" dirty="0">
                <a:solidFill>
                  <a:schemeClr val="accent5">
                    <a:lumMod val="75000"/>
                  </a:schemeClr>
                </a:solidFill>
              </a:rPr>
              <a:t> Don’t assume Key Milestones are fit as a WBS category.</a:t>
            </a:r>
          </a:p>
        </p:txBody>
      </p:sp>
    </p:spTree>
    <p:extLst>
      <p:ext uri="{BB962C8B-B14F-4D97-AF65-F5344CB8AC3E}">
        <p14:creationId xmlns:p14="http://schemas.microsoft.com/office/powerpoint/2010/main" val="159374763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1+#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7B0B43F8-C9B0-4A98-8BD3-CCC004D3A201}"/>
              </a:ext>
            </a:extLst>
          </p:cNvPr>
          <p:cNvSpPr txBox="1"/>
          <p:nvPr/>
        </p:nvSpPr>
        <p:spPr>
          <a:xfrm>
            <a:off x="28231" y="35549"/>
            <a:ext cx="2766206"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Section vs Discipline</a:t>
            </a:r>
            <a:endParaRPr lang="en-CA" dirty="0">
              <a:solidFill>
                <a:schemeClr val="accent1"/>
              </a:solidFill>
            </a:endParaRPr>
          </a:p>
        </p:txBody>
      </p:sp>
      <p:sp>
        <p:nvSpPr>
          <p:cNvPr id="101" name="Rectangle 100">
            <a:extLst>
              <a:ext uri="{FF2B5EF4-FFF2-40B4-BE49-F238E27FC236}">
                <a16:creationId xmlns:a16="http://schemas.microsoft.com/office/drawing/2014/main" id="{62BB3C76-3B0E-4669-A018-900C53704FD6}"/>
              </a:ext>
            </a:extLst>
          </p:cNvPr>
          <p:cNvSpPr>
            <a:spLocks noChangeAspect="1"/>
          </p:cNvSpPr>
          <p:nvPr/>
        </p:nvSpPr>
        <p:spPr>
          <a:xfrm>
            <a:off x="7113912" y="18315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Construction</a:t>
            </a:r>
          </a:p>
        </p:txBody>
      </p:sp>
      <p:sp>
        <p:nvSpPr>
          <p:cNvPr id="118" name="Rectangle 117">
            <a:extLst>
              <a:ext uri="{FF2B5EF4-FFF2-40B4-BE49-F238E27FC236}">
                <a16:creationId xmlns:a16="http://schemas.microsoft.com/office/drawing/2014/main" id="{0AD12412-435E-41C5-8699-14066BBB24C9}"/>
              </a:ext>
            </a:extLst>
          </p:cNvPr>
          <p:cNvSpPr>
            <a:spLocks noChangeAspect="1"/>
          </p:cNvSpPr>
          <p:nvPr/>
        </p:nvSpPr>
        <p:spPr>
          <a:xfrm>
            <a:off x="4049820" y="110183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1</a:t>
            </a:r>
          </a:p>
        </p:txBody>
      </p:sp>
      <p:sp>
        <p:nvSpPr>
          <p:cNvPr id="122" name="Rectangle 121">
            <a:extLst>
              <a:ext uri="{FF2B5EF4-FFF2-40B4-BE49-F238E27FC236}">
                <a16:creationId xmlns:a16="http://schemas.microsoft.com/office/drawing/2014/main" id="{4A68AAD7-86B9-4F82-9A38-4AD509E64153}"/>
              </a:ext>
            </a:extLst>
          </p:cNvPr>
          <p:cNvSpPr>
            <a:spLocks noChangeAspect="1"/>
          </p:cNvSpPr>
          <p:nvPr/>
        </p:nvSpPr>
        <p:spPr>
          <a:xfrm>
            <a:off x="5908574" y="110183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2</a:t>
            </a:r>
          </a:p>
        </p:txBody>
      </p:sp>
      <p:sp>
        <p:nvSpPr>
          <p:cNvPr id="125" name="Rectangle 124">
            <a:extLst>
              <a:ext uri="{FF2B5EF4-FFF2-40B4-BE49-F238E27FC236}">
                <a16:creationId xmlns:a16="http://schemas.microsoft.com/office/drawing/2014/main" id="{C2A405A9-6DBA-4C0D-A410-D71B3C31FA95}"/>
              </a:ext>
            </a:extLst>
          </p:cNvPr>
          <p:cNvSpPr>
            <a:spLocks noChangeAspect="1"/>
          </p:cNvSpPr>
          <p:nvPr/>
        </p:nvSpPr>
        <p:spPr>
          <a:xfrm>
            <a:off x="7723267" y="1094854"/>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a:t>
            </a:r>
          </a:p>
        </p:txBody>
      </p:sp>
      <p:sp>
        <p:nvSpPr>
          <p:cNvPr id="127" name="Rectangle 126">
            <a:extLst>
              <a:ext uri="{FF2B5EF4-FFF2-40B4-BE49-F238E27FC236}">
                <a16:creationId xmlns:a16="http://schemas.microsoft.com/office/drawing/2014/main" id="{DB07ABD4-C728-4FDD-9EEF-CF558D13A3D1}"/>
              </a:ext>
            </a:extLst>
          </p:cNvPr>
          <p:cNvSpPr>
            <a:spLocks noChangeAspect="1"/>
          </p:cNvSpPr>
          <p:nvPr/>
        </p:nvSpPr>
        <p:spPr>
          <a:xfrm>
            <a:off x="9497321" y="1094854"/>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4</a:t>
            </a:r>
          </a:p>
        </p:txBody>
      </p:sp>
      <p:cxnSp>
        <p:nvCxnSpPr>
          <p:cNvPr id="293" name="Connector: Elbow 292">
            <a:extLst>
              <a:ext uri="{FF2B5EF4-FFF2-40B4-BE49-F238E27FC236}">
                <a16:creationId xmlns:a16="http://schemas.microsoft.com/office/drawing/2014/main" id="{F7D0C2B1-0A27-4783-A428-665AB27EDACB}"/>
              </a:ext>
            </a:extLst>
          </p:cNvPr>
          <p:cNvCxnSpPr>
            <a:cxnSpLocks/>
            <a:stCxn id="101" idx="2"/>
            <a:endCxn id="127" idx="0"/>
          </p:cNvCxnSpPr>
          <p:nvPr/>
        </p:nvCxnSpPr>
        <p:spPr>
          <a:xfrm rot="16200000" flipH="1">
            <a:off x="8878268" y="-246700"/>
            <a:ext cx="299698" cy="23834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6" name="Connector: Elbow 295">
            <a:extLst>
              <a:ext uri="{FF2B5EF4-FFF2-40B4-BE49-F238E27FC236}">
                <a16:creationId xmlns:a16="http://schemas.microsoft.com/office/drawing/2014/main" id="{4F05BB21-819B-490E-9E7B-140A7B9D2825}"/>
              </a:ext>
            </a:extLst>
          </p:cNvPr>
          <p:cNvCxnSpPr>
            <a:cxnSpLocks/>
            <a:stCxn id="101" idx="2"/>
            <a:endCxn id="125" idx="0"/>
          </p:cNvCxnSpPr>
          <p:nvPr/>
        </p:nvCxnSpPr>
        <p:spPr>
          <a:xfrm rot="16200000" flipH="1">
            <a:off x="7991241" y="640327"/>
            <a:ext cx="299698" cy="6093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9" name="Connector: Elbow 298">
            <a:extLst>
              <a:ext uri="{FF2B5EF4-FFF2-40B4-BE49-F238E27FC236}">
                <a16:creationId xmlns:a16="http://schemas.microsoft.com/office/drawing/2014/main" id="{E20E7CD9-5FDD-4F81-94A8-F0EB6C80A480}"/>
              </a:ext>
            </a:extLst>
          </p:cNvPr>
          <p:cNvCxnSpPr>
            <a:cxnSpLocks/>
            <a:stCxn id="101" idx="2"/>
            <a:endCxn id="122" idx="0"/>
          </p:cNvCxnSpPr>
          <p:nvPr/>
        </p:nvCxnSpPr>
        <p:spPr>
          <a:xfrm rot="5400000">
            <a:off x="7080404" y="345827"/>
            <a:ext cx="306680" cy="12053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2" name="Connector: Elbow 301">
            <a:extLst>
              <a:ext uri="{FF2B5EF4-FFF2-40B4-BE49-F238E27FC236}">
                <a16:creationId xmlns:a16="http://schemas.microsoft.com/office/drawing/2014/main" id="{49C9EC9B-6754-4EFB-B2D6-65C040443B7F}"/>
              </a:ext>
            </a:extLst>
          </p:cNvPr>
          <p:cNvCxnSpPr>
            <a:cxnSpLocks/>
            <a:stCxn id="101" idx="2"/>
            <a:endCxn id="118" idx="0"/>
          </p:cNvCxnSpPr>
          <p:nvPr/>
        </p:nvCxnSpPr>
        <p:spPr>
          <a:xfrm rot="5400000">
            <a:off x="6151027" y="-583550"/>
            <a:ext cx="306680" cy="30640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26" name="Rectangle 325">
            <a:extLst>
              <a:ext uri="{FF2B5EF4-FFF2-40B4-BE49-F238E27FC236}">
                <a16:creationId xmlns:a16="http://schemas.microsoft.com/office/drawing/2014/main" id="{54F61B7E-69C7-4201-AF23-8BA331A6C381}"/>
              </a:ext>
            </a:extLst>
          </p:cNvPr>
          <p:cNvSpPr>
            <a:spLocks noChangeAspect="1"/>
          </p:cNvSpPr>
          <p:nvPr/>
        </p:nvSpPr>
        <p:spPr>
          <a:xfrm>
            <a:off x="4994174" y="303185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Civil &amp; Mech</a:t>
            </a:r>
          </a:p>
        </p:txBody>
      </p:sp>
      <p:sp>
        <p:nvSpPr>
          <p:cNvPr id="327" name="Rectangle 326">
            <a:extLst>
              <a:ext uri="{FF2B5EF4-FFF2-40B4-BE49-F238E27FC236}">
                <a16:creationId xmlns:a16="http://schemas.microsoft.com/office/drawing/2014/main" id="{792B6B25-FD21-4484-8D8C-4FEBCBD1FD3D}"/>
              </a:ext>
            </a:extLst>
          </p:cNvPr>
          <p:cNvSpPr>
            <a:spLocks noChangeAspect="1"/>
          </p:cNvSpPr>
          <p:nvPr/>
        </p:nvSpPr>
        <p:spPr>
          <a:xfrm>
            <a:off x="6747907" y="304647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E&amp;I</a:t>
            </a:r>
          </a:p>
        </p:txBody>
      </p:sp>
      <p:sp>
        <p:nvSpPr>
          <p:cNvPr id="328" name="Rectangle 327">
            <a:extLst>
              <a:ext uri="{FF2B5EF4-FFF2-40B4-BE49-F238E27FC236}">
                <a16:creationId xmlns:a16="http://schemas.microsoft.com/office/drawing/2014/main" id="{1B4A1A67-6613-4663-9F34-1AB4B94EF2CE}"/>
              </a:ext>
            </a:extLst>
          </p:cNvPr>
          <p:cNvSpPr>
            <a:spLocks noChangeAspect="1"/>
          </p:cNvSpPr>
          <p:nvPr/>
        </p:nvSpPr>
        <p:spPr>
          <a:xfrm>
            <a:off x="8511801" y="303631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Hardware</a:t>
            </a:r>
          </a:p>
        </p:txBody>
      </p:sp>
      <p:sp>
        <p:nvSpPr>
          <p:cNvPr id="329" name="Rectangle 328">
            <a:extLst>
              <a:ext uri="{FF2B5EF4-FFF2-40B4-BE49-F238E27FC236}">
                <a16:creationId xmlns:a16="http://schemas.microsoft.com/office/drawing/2014/main" id="{7987DCD0-C45A-4732-AB5F-79AC600FFE3A}"/>
              </a:ext>
            </a:extLst>
          </p:cNvPr>
          <p:cNvSpPr>
            <a:spLocks noChangeAspect="1"/>
          </p:cNvSpPr>
          <p:nvPr/>
        </p:nvSpPr>
        <p:spPr>
          <a:xfrm>
            <a:off x="10337161" y="303631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Software</a:t>
            </a:r>
          </a:p>
        </p:txBody>
      </p:sp>
      <p:cxnSp>
        <p:nvCxnSpPr>
          <p:cNvPr id="333" name="Connector: Elbow 332">
            <a:extLst>
              <a:ext uri="{FF2B5EF4-FFF2-40B4-BE49-F238E27FC236}">
                <a16:creationId xmlns:a16="http://schemas.microsoft.com/office/drawing/2014/main" id="{10C55799-92D1-45DA-A475-5F2C8A5DA663}"/>
              </a:ext>
            </a:extLst>
          </p:cNvPr>
          <p:cNvCxnSpPr>
            <a:cxnSpLocks/>
            <a:stCxn id="146" idx="2"/>
            <a:endCxn id="329" idx="0"/>
          </p:cNvCxnSpPr>
          <p:nvPr/>
        </p:nvCxnSpPr>
        <p:spPr>
          <a:xfrm rot="16200000" flipH="1">
            <a:off x="9960029" y="1936683"/>
            <a:ext cx="373907" cy="1825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6" name="Connector: Elbow 335">
            <a:extLst>
              <a:ext uri="{FF2B5EF4-FFF2-40B4-BE49-F238E27FC236}">
                <a16:creationId xmlns:a16="http://schemas.microsoft.com/office/drawing/2014/main" id="{6C944C80-753C-4E00-AED1-0443BB6261EA}"/>
              </a:ext>
            </a:extLst>
          </p:cNvPr>
          <p:cNvCxnSpPr>
            <a:cxnSpLocks/>
            <a:stCxn id="146" idx="2"/>
            <a:endCxn id="328" idx="0"/>
          </p:cNvCxnSpPr>
          <p:nvPr/>
        </p:nvCxnSpPr>
        <p:spPr>
          <a:xfrm rot="5400000">
            <a:off x="9047349" y="2849363"/>
            <a:ext cx="373907"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9" name="Connector: Elbow 338">
            <a:extLst>
              <a:ext uri="{FF2B5EF4-FFF2-40B4-BE49-F238E27FC236}">
                <a16:creationId xmlns:a16="http://schemas.microsoft.com/office/drawing/2014/main" id="{A6114464-2524-4D9D-B60E-F4E624272892}"/>
              </a:ext>
            </a:extLst>
          </p:cNvPr>
          <p:cNvCxnSpPr>
            <a:cxnSpLocks/>
            <a:stCxn id="146" idx="2"/>
            <a:endCxn id="327" idx="0"/>
          </p:cNvCxnSpPr>
          <p:nvPr/>
        </p:nvCxnSpPr>
        <p:spPr>
          <a:xfrm rot="5400000">
            <a:off x="8160322" y="1972496"/>
            <a:ext cx="384067" cy="1763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3" name="Connector: Elbow 342">
            <a:extLst>
              <a:ext uri="{FF2B5EF4-FFF2-40B4-BE49-F238E27FC236}">
                <a16:creationId xmlns:a16="http://schemas.microsoft.com/office/drawing/2014/main" id="{0B64557D-605B-4BB9-B1AD-6B6A6A7FF3DB}"/>
              </a:ext>
            </a:extLst>
          </p:cNvPr>
          <p:cNvCxnSpPr>
            <a:cxnSpLocks/>
            <a:stCxn id="146" idx="2"/>
            <a:endCxn id="326" idx="0"/>
          </p:cNvCxnSpPr>
          <p:nvPr/>
        </p:nvCxnSpPr>
        <p:spPr>
          <a:xfrm rot="5400000">
            <a:off x="7290766" y="1088320"/>
            <a:ext cx="369447" cy="35176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F11916B9-4B10-4BDD-95E3-FBC2DB68F295}"/>
              </a:ext>
            </a:extLst>
          </p:cNvPr>
          <p:cNvSpPr>
            <a:spLocks noChangeAspect="1"/>
          </p:cNvSpPr>
          <p:nvPr/>
        </p:nvSpPr>
        <p:spPr>
          <a:xfrm>
            <a:off x="7082046" y="407163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Construction</a:t>
            </a:r>
          </a:p>
        </p:txBody>
      </p:sp>
      <p:sp>
        <p:nvSpPr>
          <p:cNvPr id="90" name="Rectangle 89">
            <a:extLst>
              <a:ext uri="{FF2B5EF4-FFF2-40B4-BE49-F238E27FC236}">
                <a16:creationId xmlns:a16="http://schemas.microsoft.com/office/drawing/2014/main" id="{B45A76A5-EB39-422C-A4AE-046980DB90B2}"/>
              </a:ext>
            </a:extLst>
          </p:cNvPr>
          <p:cNvSpPr>
            <a:spLocks noChangeAspect="1"/>
          </p:cNvSpPr>
          <p:nvPr/>
        </p:nvSpPr>
        <p:spPr>
          <a:xfrm>
            <a:off x="4017954" y="489887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Civil &amp; Mech</a:t>
            </a:r>
          </a:p>
        </p:txBody>
      </p:sp>
      <p:sp>
        <p:nvSpPr>
          <p:cNvPr id="91" name="Rectangle 90">
            <a:extLst>
              <a:ext uri="{FF2B5EF4-FFF2-40B4-BE49-F238E27FC236}">
                <a16:creationId xmlns:a16="http://schemas.microsoft.com/office/drawing/2014/main" id="{B6D19DF2-2C9D-4C51-B188-A5873F53E0CB}"/>
              </a:ext>
            </a:extLst>
          </p:cNvPr>
          <p:cNvSpPr>
            <a:spLocks noChangeAspect="1"/>
          </p:cNvSpPr>
          <p:nvPr/>
        </p:nvSpPr>
        <p:spPr>
          <a:xfrm>
            <a:off x="5876708" y="489887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E&amp;I</a:t>
            </a:r>
          </a:p>
        </p:txBody>
      </p:sp>
      <p:sp>
        <p:nvSpPr>
          <p:cNvPr id="92" name="Rectangle 91">
            <a:extLst>
              <a:ext uri="{FF2B5EF4-FFF2-40B4-BE49-F238E27FC236}">
                <a16:creationId xmlns:a16="http://schemas.microsoft.com/office/drawing/2014/main" id="{E5A1FE82-8818-4901-9D3F-35AFA20074E8}"/>
              </a:ext>
            </a:extLst>
          </p:cNvPr>
          <p:cNvSpPr>
            <a:spLocks noChangeAspect="1"/>
          </p:cNvSpPr>
          <p:nvPr/>
        </p:nvSpPr>
        <p:spPr>
          <a:xfrm>
            <a:off x="7691401" y="489189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Hardware</a:t>
            </a:r>
          </a:p>
        </p:txBody>
      </p:sp>
      <p:sp>
        <p:nvSpPr>
          <p:cNvPr id="94" name="Rectangle 93">
            <a:extLst>
              <a:ext uri="{FF2B5EF4-FFF2-40B4-BE49-F238E27FC236}">
                <a16:creationId xmlns:a16="http://schemas.microsoft.com/office/drawing/2014/main" id="{711E31B9-2B80-4A29-9F54-FFF38353A2BB}"/>
              </a:ext>
            </a:extLst>
          </p:cNvPr>
          <p:cNvSpPr>
            <a:spLocks noChangeAspect="1"/>
          </p:cNvSpPr>
          <p:nvPr/>
        </p:nvSpPr>
        <p:spPr>
          <a:xfrm>
            <a:off x="9465455" y="489189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Software</a:t>
            </a:r>
          </a:p>
        </p:txBody>
      </p:sp>
      <p:cxnSp>
        <p:nvCxnSpPr>
          <p:cNvPr id="95" name="Connector: Elbow 94">
            <a:extLst>
              <a:ext uri="{FF2B5EF4-FFF2-40B4-BE49-F238E27FC236}">
                <a16:creationId xmlns:a16="http://schemas.microsoft.com/office/drawing/2014/main" id="{A8A1B6E6-76EB-4707-A14A-71EBB5633A5A}"/>
              </a:ext>
            </a:extLst>
          </p:cNvPr>
          <p:cNvCxnSpPr>
            <a:cxnSpLocks/>
            <a:endCxn id="94" idx="0"/>
          </p:cNvCxnSpPr>
          <p:nvPr/>
        </p:nvCxnSpPr>
        <p:spPr>
          <a:xfrm rot="16200000" flipH="1">
            <a:off x="8846402" y="3550336"/>
            <a:ext cx="299698" cy="23834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6E3CB075-978B-48E1-A53A-D3790EE0F93B}"/>
              </a:ext>
            </a:extLst>
          </p:cNvPr>
          <p:cNvCxnSpPr>
            <a:cxnSpLocks/>
            <a:endCxn id="92" idx="0"/>
          </p:cNvCxnSpPr>
          <p:nvPr/>
        </p:nvCxnSpPr>
        <p:spPr>
          <a:xfrm rot="16200000" flipH="1">
            <a:off x="7959375" y="4437363"/>
            <a:ext cx="299698" cy="6093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08553598-19F3-4AC0-98ED-7B68E8C1EAC1}"/>
              </a:ext>
            </a:extLst>
          </p:cNvPr>
          <p:cNvCxnSpPr>
            <a:cxnSpLocks/>
            <a:endCxn id="91" idx="0"/>
          </p:cNvCxnSpPr>
          <p:nvPr/>
        </p:nvCxnSpPr>
        <p:spPr>
          <a:xfrm rot="5400000">
            <a:off x="7048538" y="4142863"/>
            <a:ext cx="306680" cy="12053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431D6CF8-C994-4D92-9FEE-367E99118C79}"/>
              </a:ext>
            </a:extLst>
          </p:cNvPr>
          <p:cNvCxnSpPr>
            <a:cxnSpLocks/>
            <a:endCxn id="90" idx="0"/>
          </p:cNvCxnSpPr>
          <p:nvPr/>
        </p:nvCxnSpPr>
        <p:spPr>
          <a:xfrm rot="5400000">
            <a:off x="6119161" y="3213486"/>
            <a:ext cx="306680" cy="30640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D1F4D84C-CC58-4A72-8568-55221F5146E4}"/>
              </a:ext>
            </a:extLst>
          </p:cNvPr>
          <p:cNvSpPr>
            <a:spLocks noChangeAspect="1"/>
          </p:cNvSpPr>
          <p:nvPr/>
        </p:nvSpPr>
        <p:spPr>
          <a:xfrm>
            <a:off x="4962308" y="592465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1</a:t>
            </a:r>
          </a:p>
        </p:txBody>
      </p:sp>
      <p:sp>
        <p:nvSpPr>
          <p:cNvPr id="100" name="Rectangle 99">
            <a:extLst>
              <a:ext uri="{FF2B5EF4-FFF2-40B4-BE49-F238E27FC236}">
                <a16:creationId xmlns:a16="http://schemas.microsoft.com/office/drawing/2014/main" id="{A13745CA-CC53-431A-AA15-904E2F1DAF7C}"/>
              </a:ext>
            </a:extLst>
          </p:cNvPr>
          <p:cNvSpPr>
            <a:spLocks noChangeAspect="1"/>
          </p:cNvSpPr>
          <p:nvPr/>
        </p:nvSpPr>
        <p:spPr>
          <a:xfrm>
            <a:off x="6716041" y="593927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2</a:t>
            </a:r>
          </a:p>
        </p:txBody>
      </p:sp>
      <p:sp>
        <p:nvSpPr>
          <p:cNvPr id="103" name="Rectangle 102">
            <a:extLst>
              <a:ext uri="{FF2B5EF4-FFF2-40B4-BE49-F238E27FC236}">
                <a16:creationId xmlns:a16="http://schemas.microsoft.com/office/drawing/2014/main" id="{EB87C568-280F-4C05-85AB-7DFDD7DEECE5}"/>
              </a:ext>
            </a:extLst>
          </p:cNvPr>
          <p:cNvSpPr>
            <a:spLocks noChangeAspect="1"/>
          </p:cNvSpPr>
          <p:nvPr/>
        </p:nvSpPr>
        <p:spPr>
          <a:xfrm>
            <a:off x="8479935" y="592911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a:t>
            </a:r>
          </a:p>
        </p:txBody>
      </p:sp>
      <p:sp>
        <p:nvSpPr>
          <p:cNvPr id="104" name="Rectangle 103">
            <a:extLst>
              <a:ext uri="{FF2B5EF4-FFF2-40B4-BE49-F238E27FC236}">
                <a16:creationId xmlns:a16="http://schemas.microsoft.com/office/drawing/2014/main" id="{AC85B5D6-7EB7-4700-8382-7297A13CC1A4}"/>
              </a:ext>
            </a:extLst>
          </p:cNvPr>
          <p:cNvSpPr>
            <a:spLocks noChangeAspect="1"/>
          </p:cNvSpPr>
          <p:nvPr/>
        </p:nvSpPr>
        <p:spPr>
          <a:xfrm>
            <a:off x="10305295" y="592911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4</a:t>
            </a:r>
          </a:p>
        </p:txBody>
      </p:sp>
      <p:cxnSp>
        <p:nvCxnSpPr>
          <p:cNvPr id="105" name="Connector: Elbow 104">
            <a:extLst>
              <a:ext uri="{FF2B5EF4-FFF2-40B4-BE49-F238E27FC236}">
                <a16:creationId xmlns:a16="http://schemas.microsoft.com/office/drawing/2014/main" id="{7EFE3297-4897-4218-987D-385198D9DED0}"/>
              </a:ext>
            </a:extLst>
          </p:cNvPr>
          <p:cNvCxnSpPr>
            <a:cxnSpLocks/>
            <a:endCxn id="104" idx="0"/>
          </p:cNvCxnSpPr>
          <p:nvPr/>
        </p:nvCxnSpPr>
        <p:spPr>
          <a:xfrm rot="16200000" flipH="1">
            <a:off x="9513318" y="4414634"/>
            <a:ext cx="415063" cy="2613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6383DCEE-85E1-4040-B109-32B80F8A3854}"/>
              </a:ext>
            </a:extLst>
          </p:cNvPr>
          <p:cNvCxnSpPr>
            <a:cxnSpLocks/>
            <a:endCxn id="103" idx="0"/>
          </p:cNvCxnSpPr>
          <p:nvPr/>
        </p:nvCxnSpPr>
        <p:spPr>
          <a:xfrm rot="16200000" flipH="1">
            <a:off x="8600638" y="5327314"/>
            <a:ext cx="415063" cy="7885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B626861A-D4C1-4001-8E05-0C517EFB93AD}"/>
              </a:ext>
            </a:extLst>
          </p:cNvPr>
          <p:cNvCxnSpPr>
            <a:cxnSpLocks/>
            <a:endCxn id="100" idx="0"/>
          </p:cNvCxnSpPr>
          <p:nvPr/>
        </p:nvCxnSpPr>
        <p:spPr>
          <a:xfrm rot="5400000">
            <a:off x="7713611" y="5238981"/>
            <a:ext cx="425223" cy="975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CACB6664-82B7-4772-8963-757475514C54}"/>
              </a:ext>
            </a:extLst>
          </p:cNvPr>
          <p:cNvCxnSpPr>
            <a:cxnSpLocks/>
            <a:endCxn id="99" idx="0"/>
          </p:cNvCxnSpPr>
          <p:nvPr/>
        </p:nvCxnSpPr>
        <p:spPr>
          <a:xfrm rot="5400000">
            <a:off x="6844055" y="4354805"/>
            <a:ext cx="410603" cy="27290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14B4BD37-4E0A-4724-B48C-9306C89DE603}"/>
              </a:ext>
            </a:extLst>
          </p:cNvPr>
          <p:cNvSpPr txBox="1"/>
          <p:nvPr/>
        </p:nvSpPr>
        <p:spPr>
          <a:xfrm>
            <a:off x="2666775" y="21767"/>
            <a:ext cx="3018840" cy="461665"/>
          </a:xfrm>
          <a:prstGeom prst="rect">
            <a:avLst/>
          </a:prstGeom>
          <a:noFill/>
          <a:effectLst/>
        </p:spPr>
        <p:txBody>
          <a:bodyPr wrap="none" rtlCol="0">
            <a:spAutoFit/>
          </a:bodyPr>
          <a:lstStyle/>
          <a:p>
            <a:r>
              <a:rPr lang="en-CA" sz="2400" dirty="0">
                <a:solidFill>
                  <a:schemeClr val="accent4">
                    <a:lumMod val="75000"/>
                  </a:schemeClr>
                </a:solidFill>
              </a:rPr>
              <a:t>- Resource Assignment</a:t>
            </a:r>
          </a:p>
        </p:txBody>
      </p:sp>
      <p:sp>
        <p:nvSpPr>
          <p:cNvPr id="7" name="TextBox 6">
            <a:extLst>
              <a:ext uri="{FF2B5EF4-FFF2-40B4-BE49-F238E27FC236}">
                <a16:creationId xmlns:a16="http://schemas.microsoft.com/office/drawing/2014/main" id="{506C841C-C232-4510-9F6D-88DAC6269A25}"/>
              </a:ext>
            </a:extLst>
          </p:cNvPr>
          <p:cNvSpPr txBox="1"/>
          <p:nvPr/>
        </p:nvSpPr>
        <p:spPr>
          <a:xfrm>
            <a:off x="6598628" y="248195"/>
            <a:ext cx="500458" cy="369332"/>
          </a:xfrm>
          <a:prstGeom prst="rect">
            <a:avLst/>
          </a:prstGeom>
          <a:noFill/>
        </p:spPr>
        <p:txBody>
          <a:bodyPr wrap="none" rtlCol="0">
            <a:spAutoFit/>
          </a:bodyPr>
          <a:lstStyle/>
          <a:p>
            <a:r>
              <a:rPr lang="en-CA" dirty="0">
                <a:solidFill>
                  <a:srgbClr val="C00000"/>
                </a:solidFill>
              </a:rPr>
              <a:t>PM</a:t>
            </a:r>
          </a:p>
        </p:txBody>
      </p:sp>
      <p:sp>
        <p:nvSpPr>
          <p:cNvPr id="113" name="TextBox 112">
            <a:extLst>
              <a:ext uri="{FF2B5EF4-FFF2-40B4-BE49-F238E27FC236}">
                <a16:creationId xmlns:a16="http://schemas.microsoft.com/office/drawing/2014/main" id="{2186D10D-28CF-496A-9F23-0DFE1CAD78C5}"/>
              </a:ext>
            </a:extLst>
          </p:cNvPr>
          <p:cNvSpPr txBox="1"/>
          <p:nvPr/>
        </p:nvSpPr>
        <p:spPr>
          <a:xfrm>
            <a:off x="4512658" y="1756311"/>
            <a:ext cx="760144" cy="369332"/>
          </a:xfrm>
          <a:prstGeom prst="rect">
            <a:avLst/>
          </a:prstGeom>
          <a:noFill/>
        </p:spPr>
        <p:txBody>
          <a:bodyPr wrap="none" rtlCol="0">
            <a:spAutoFit/>
          </a:bodyPr>
          <a:lstStyle/>
          <a:p>
            <a:r>
              <a:rPr lang="en-CA" dirty="0">
                <a:solidFill>
                  <a:srgbClr val="C00000"/>
                </a:solidFill>
              </a:rPr>
              <a:t>DPM1</a:t>
            </a:r>
          </a:p>
        </p:txBody>
      </p:sp>
      <p:sp>
        <p:nvSpPr>
          <p:cNvPr id="116" name="TextBox 115">
            <a:extLst>
              <a:ext uri="{FF2B5EF4-FFF2-40B4-BE49-F238E27FC236}">
                <a16:creationId xmlns:a16="http://schemas.microsoft.com/office/drawing/2014/main" id="{F6F8B774-8B9D-4A33-B49F-247A70048CC8}"/>
              </a:ext>
            </a:extLst>
          </p:cNvPr>
          <p:cNvSpPr txBox="1"/>
          <p:nvPr/>
        </p:nvSpPr>
        <p:spPr>
          <a:xfrm>
            <a:off x="6298845" y="1745261"/>
            <a:ext cx="760144" cy="369332"/>
          </a:xfrm>
          <a:prstGeom prst="rect">
            <a:avLst/>
          </a:prstGeom>
          <a:noFill/>
        </p:spPr>
        <p:txBody>
          <a:bodyPr wrap="none" rtlCol="0">
            <a:spAutoFit/>
          </a:bodyPr>
          <a:lstStyle/>
          <a:p>
            <a:r>
              <a:rPr lang="en-CA" dirty="0">
                <a:solidFill>
                  <a:srgbClr val="C00000"/>
                </a:solidFill>
              </a:rPr>
              <a:t>DPM2</a:t>
            </a:r>
          </a:p>
        </p:txBody>
      </p:sp>
      <p:sp>
        <p:nvSpPr>
          <p:cNvPr id="117" name="TextBox 116">
            <a:extLst>
              <a:ext uri="{FF2B5EF4-FFF2-40B4-BE49-F238E27FC236}">
                <a16:creationId xmlns:a16="http://schemas.microsoft.com/office/drawing/2014/main" id="{79A038E7-4FD5-4C1F-8C15-BE29CFCA476B}"/>
              </a:ext>
            </a:extLst>
          </p:cNvPr>
          <p:cNvSpPr txBox="1"/>
          <p:nvPr/>
        </p:nvSpPr>
        <p:spPr>
          <a:xfrm>
            <a:off x="8193938" y="1716256"/>
            <a:ext cx="760144" cy="369332"/>
          </a:xfrm>
          <a:prstGeom prst="rect">
            <a:avLst/>
          </a:prstGeom>
          <a:noFill/>
        </p:spPr>
        <p:txBody>
          <a:bodyPr wrap="none" rtlCol="0">
            <a:spAutoFit/>
          </a:bodyPr>
          <a:lstStyle/>
          <a:p>
            <a:r>
              <a:rPr lang="en-CA" dirty="0">
                <a:solidFill>
                  <a:srgbClr val="C00000"/>
                </a:solidFill>
              </a:rPr>
              <a:t>DPM3</a:t>
            </a:r>
          </a:p>
        </p:txBody>
      </p:sp>
      <p:sp>
        <p:nvSpPr>
          <p:cNvPr id="119" name="TextBox 118">
            <a:extLst>
              <a:ext uri="{FF2B5EF4-FFF2-40B4-BE49-F238E27FC236}">
                <a16:creationId xmlns:a16="http://schemas.microsoft.com/office/drawing/2014/main" id="{81400BC4-CD19-480D-90E3-0F346A9C1BA3}"/>
              </a:ext>
            </a:extLst>
          </p:cNvPr>
          <p:cNvSpPr txBox="1"/>
          <p:nvPr/>
        </p:nvSpPr>
        <p:spPr>
          <a:xfrm>
            <a:off x="9982098" y="1716256"/>
            <a:ext cx="760144" cy="369332"/>
          </a:xfrm>
          <a:prstGeom prst="rect">
            <a:avLst/>
          </a:prstGeom>
          <a:noFill/>
        </p:spPr>
        <p:txBody>
          <a:bodyPr wrap="none" rtlCol="0">
            <a:spAutoFit/>
          </a:bodyPr>
          <a:lstStyle/>
          <a:p>
            <a:r>
              <a:rPr lang="en-CA" dirty="0">
                <a:solidFill>
                  <a:srgbClr val="C00000"/>
                </a:solidFill>
              </a:rPr>
              <a:t>DPM4</a:t>
            </a:r>
          </a:p>
        </p:txBody>
      </p:sp>
      <p:sp>
        <p:nvSpPr>
          <p:cNvPr id="123" name="TextBox 122">
            <a:extLst>
              <a:ext uri="{FF2B5EF4-FFF2-40B4-BE49-F238E27FC236}">
                <a16:creationId xmlns:a16="http://schemas.microsoft.com/office/drawing/2014/main" id="{DF1D60AB-4CE5-419B-B1E0-E779AB743FC6}"/>
              </a:ext>
            </a:extLst>
          </p:cNvPr>
          <p:cNvSpPr txBox="1"/>
          <p:nvPr/>
        </p:nvSpPr>
        <p:spPr>
          <a:xfrm>
            <a:off x="5395111" y="3666081"/>
            <a:ext cx="425116" cy="369332"/>
          </a:xfrm>
          <a:prstGeom prst="rect">
            <a:avLst/>
          </a:prstGeom>
          <a:noFill/>
        </p:spPr>
        <p:txBody>
          <a:bodyPr wrap="none" rtlCol="0">
            <a:spAutoFit/>
          </a:bodyPr>
          <a:lstStyle/>
          <a:p>
            <a:r>
              <a:rPr lang="en-CA" dirty="0">
                <a:solidFill>
                  <a:srgbClr val="C00000"/>
                </a:solidFill>
              </a:rPr>
              <a:t>DL</a:t>
            </a:r>
          </a:p>
        </p:txBody>
      </p:sp>
      <p:sp>
        <p:nvSpPr>
          <p:cNvPr id="126" name="TextBox 125">
            <a:extLst>
              <a:ext uri="{FF2B5EF4-FFF2-40B4-BE49-F238E27FC236}">
                <a16:creationId xmlns:a16="http://schemas.microsoft.com/office/drawing/2014/main" id="{FEC57CC4-87C8-4109-AACB-B7AE3A3401F1}"/>
              </a:ext>
            </a:extLst>
          </p:cNvPr>
          <p:cNvSpPr txBox="1"/>
          <p:nvPr/>
        </p:nvSpPr>
        <p:spPr>
          <a:xfrm>
            <a:off x="7242778" y="3666081"/>
            <a:ext cx="425116" cy="369332"/>
          </a:xfrm>
          <a:prstGeom prst="rect">
            <a:avLst/>
          </a:prstGeom>
          <a:noFill/>
        </p:spPr>
        <p:txBody>
          <a:bodyPr wrap="none" rtlCol="0">
            <a:spAutoFit/>
          </a:bodyPr>
          <a:lstStyle/>
          <a:p>
            <a:r>
              <a:rPr lang="en-CA" dirty="0">
                <a:solidFill>
                  <a:srgbClr val="C00000"/>
                </a:solidFill>
              </a:rPr>
              <a:t>DL</a:t>
            </a:r>
          </a:p>
        </p:txBody>
      </p:sp>
      <p:sp>
        <p:nvSpPr>
          <p:cNvPr id="128" name="TextBox 127">
            <a:extLst>
              <a:ext uri="{FF2B5EF4-FFF2-40B4-BE49-F238E27FC236}">
                <a16:creationId xmlns:a16="http://schemas.microsoft.com/office/drawing/2014/main" id="{25476982-C5DD-46C9-9F26-1E7A456808C0}"/>
              </a:ext>
            </a:extLst>
          </p:cNvPr>
          <p:cNvSpPr txBox="1"/>
          <p:nvPr/>
        </p:nvSpPr>
        <p:spPr>
          <a:xfrm>
            <a:off x="9010618" y="3666081"/>
            <a:ext cx="425116" cy="369332"/>
          </a:xfrm>
          <a:prstGeom prst="rect">
            <a:avLst/>
          </a:prstGeom>
          <a:noFill/>
        </p:spPr>
        <p:txBody>
          <a:bodyPr wrap="none" rtlCol="0">
            <a:spAutoFit/>
          </a:bodyPr>
          <a:lstStyle/>
          <a:p>
            <a:r>
              <a:rPr lang="en-CA" dirty="0">
                <a:solidFill>
                  <a:srgbClr val="C00000"/>
                </a:solidFill>
              </a:rPr>
              <a:t>DL</a:t>
            </a:r>
          </a:p>
        </p:txBody>
      </p:sp>
      <p:sp>
        <p:nvSpPr>
          <p:cNvPr id="129" name="TextBox 128">
            <a:extLst>
              <a:ext uri="{FF2B5EF4-FFF2-40B4-BE49-F238E27FC236}">
                <a16:creationId xmlns:a16="http://schemas.microsoft.com/office/drawing/2014/main" id="{9747F3E0-C30E-4521-AF98-7AFCBCCC2AAA}"/>
              </a:ext>
            </a:extLst>
          </p:cNvPr>
          <p:cNvSpPr txBox="1"/>
          <p:nvPr/>
        </p:nvSpPr>
        <p:spPr>
          <a:xfrm>
            <a:off x="10839418" y="3655921"/>
            <a:ext cx="425116" cy="369332"/>
          </a:xfrm>
          <a:prstGeom prst="rect">
            <a:avLst/>
          </a:prstGeom>
          <a:noFill/>
        </p:spPr>
        <p:txBody>
          <a:bodyPr wrap="none" rtlCol="0">
            <a:spAutoFit/>
          </a:bodyPr>
          <a:lstStyle/>
          <a:p>
            <a:r>
              <a:rPr lang="en-CA" dirty="0">
                <a:solidFill>
                  <a:srgbClr val="C00000"/>
                </a:solidFill>
              </a:rPr>
              <a:t>DL</a:t>
            </a:r>
          </a:p>
        </p:txBody>
      </p:sp>
      <p:sp>
        <p:nvSpPr>
          <p:cNvPr id="130" name="TextBox 129">
            <a:extLst>
              <a:ext uri="{FF2B5EF4-FFF2-40B4-BE49-F238E27FC236}">
                <a16:creationId xmlns:a16="http://schemas.microsoft.com/office/drawing/2014/main" id="{7F526D5E-8538-466E-9BB4-E384C396496B}"/>
              </a:ext>
            </a:extLst>
          </p:cNvPr>
          <p:cNvSpPr txBox="1"/>
          <p:nvPr/>
        </p:nvSpPr>
        <p:spPr>
          <a:xfrm>
            <a:off x="4518550" y="5499430"/>
            <a:ext cx="425116" cy="369332"/>
          </a:xfrm>
          <a:prstGeom prst="rect">
            <a:avLst/>
          </a:prstGeom>
          <a:noFill/>
        </p:spPr>
        <p:txBody>
          <a:bodyPr wrap="none" rtlCol="0">
            <a:spAutoFit/>
          </a:bodyPr>
          <a:lstStyle/>
          <a:p>
            <a:r>
              <a:rPr lang="en-CA" dirty="0">
                <a:solidFill>
                  <a:srgbClr val="C00000"/>
                </a:solidFill>
              </a:rPr>
              <a:t>DL</a:t>
            </a:r>
          </a:p>
        </p:txBody>
      </p:sp>
      <p:sp>
        <p:nvSpPr>
          <p:cNvPr id="131" name="TextBox 130">
            <a:extLst>
              <a:ext uri="{FF2B5EF4-FFF2-40B4-BE49-F238E27FC236}">
                <a16:creationId xmlns:a16="http://schemas.microsoft.com/office/drawing/2014/main" id="{FC77ACC7-F30C-404F-A7A4-323C38A1FC68}"/>
              </a:ext>
            </a:extLst>
          </p:cNvPr>
          <p:cNvSpPr txBox="1"/>
          <p:nvPr/>
        </p:nvSpPr>
        <p:spPr>
          <a:xfrm>
            <a:off x="6366217" y="5499430"/>
            <a:ext cx="425116" cy="369332"/>
          </a:xfrm>
          <a:prstGeom prst="rect">
            <a:avLst/>
          </a:prstGeom>
          <a:noFill/>
        </p:spPr>
        <p:txBody>
          <a:bodyPr wrap="none" rtlCol="0">
            <a:spAutoFit/>
          </a:bodyPr>
          <a:lstStyle/>
          <a:p>
            <a:r>
              <a:rPr lang="en-CA" dirty="0">
                <a:solidFill>
                  <a:srgbClr val="C00000"/>
                </a:solidFill>
              </a:rPr>
              <a:t>DL</a:t>
            </a:r>
          </a:p>
        </p:txBody>
      </p:sp>
      <p:sp>
        <p:nvSpPr>
          <p:cNvPr id="132" name="TextBox 131">
            <a:extLst>
              <a:ext uri="{FF2B5EF4-FFF2-40B4-BE49-F238E27FC236}">
                <a16:creationId xmlns:a16="http://schemas.microsoft.com/office/drawing/2014/main" id="{C6AC8009-54B6-409A-889E-B9314B5CCB53}"/>
              </a:ext>
            </a:extLst>
          </p:cNvPr>
          <p:cNvSpPr txBox="1"/>
          <p:nvPr/>
        </p:nvSpPr>
        <p:spPr>
          <a:xfrm>
            <a:off x="8134057" y="5499430"/>
            <a:ext cx="425116" cy="369332"/>
          </a:xfrm>
          <a:prstGeom prst="rect">
            <a:avLst/>
          </a:prstGeom>
          <a:noFill/>
        </p:spPr>
        <p:txBody>
          <a:bodyPr wrap="none" rtlCol="0">
            <a:spAutoFit/>
          </a:bodyPr>
          <a:lstStyle/>
          <a:p>
            <a:r>
              <a:rPr lang="en-CA" dirty="0">
                <a:solidFill>
                  <a:srgbClr val="C00000"/>
                </a:solidFill>
              </a:rPr>
              <a:t>DL</a:t>
            </a:r>
          </a:p>
        </p:txBody>
      </p:sp>
      <p:sp>
        <p:nvSpPr>
          <p:cNvPr id="133" name="TextBox 132">
            <a:extLst>
              <a:ext uri="{FF2B5EF4-FFF2-40B4-BE49-F238E27FC236}">
                <a16:creationId xmlns:a16="http://schemas.microsoft.com/office/drawing/2014/main" id="{B242D943-F3A4-4C05-8692-8DFFFA32697E}"/>
              </a:ext>
            </a:extLst>
          </p:cNvPr>
          <p:cNvSpPr txBox="1"/>
          <p:nvPr/>
        </p:nvSpPr>
        <p:spPr>
          <a:xfrm>
            <a:off x="9962857" y="5489270"/>
            <a:ext cx="425116" cy="369332"/>
          </a:xfrm>
          <a:prstGeom prst="rect">
            <a:avLst/>
          </a:prstGeom>
          <a:noFill/>
        </p:spPr>
        <p:txBody>
          <a:bodyPr wrap="none" rtlCol="0">
            <a:spAutoFit/>
          </a:bodyPr>
          <a:lstStyle/>
          <a:p>
            <a:r>
              <a:rPr lang="en-CA" dirty="0">
                <a:solidFill>
                  <a:srgbClr val="C00000"/>
                </a:solidFill>
              </a:rPr>
              <a:t>DL</a:t>
            </a:r>
          </a:p>
        </p:txBody>
      </p:sp>
      <p:sp>
        <p:nvSpPr>
          <p:cNvPr id="134" name="TextBox 133">
            <a:extLst>
              <a:ext uri="{FF2B5EF4-FFF2-40B4-BE49-F238E27FC236}">
                <a16:creationId xmlns:a16="http://schemas.microsoft.com/office/drawing/2014/main" id="{30135E94-2A98-4EBB-B103-200A4A0B1F0C}"/>
              </a:ext>
            </a:extLst>
          </p:cNvPr>
          <p:cNvSpPr txBox="1"/>
          <p:nvPr/>
        </p:nvSpPr>
        <p:spPr>
          <a:xfrm>
            <a:off x="5427058" y="6531511"/>
            <a:ext cx="532518" cy="369332"/>
          </a:xfrm>
          <a:prstGeom prst="rect">
            <a:avLst/>
          </a:prstGeom>
          <a:noFill/>
        </p:spPr>
        <p:txBody>
          <a:bodyPr wrap="none" rtlCol="0">
            <a:spAutoFit/>
          </a:bodyPr>
          <a:lstStyle/>
          <a:p>
            <a:r>
              <a:rPr lang="en-CA" dirty="0">
                <a:solidFill>
                  <a:srgbClr val="C00000"/>
                </a:solidFill>
              </a:rPr>
              <a:t>PE1</a:t>
            </a:r>
          </a:p>
        </p:txBody>
      </p:sp>
      <p:sp>
        <p:nvSpPr>
          <p:cNvPr id="135" name="TextBox 134">
            <a:extLst>
              <a:ext uri="{FF2B5EF4-FFF2-40B4-BE49-F238E27FC236}">
                <a16:creationId xmlns:a16="http://schemas.microsoft.com/office/drawing/2014/main" id="{B78B0920-5380-4B25-8768-F87667CC0A50}"/>
              </a:ext>
            </a:extLst>
          </p:cNvPr>
          <p:cNvSpPr txBox="1"/>
          <p:nvPr/>
        </p:nvSpPr>
        <p:spPr>
          <a:xfrm>
            <a:off x="7213245" y="6520461"/>
            <a:ext cx="532518" cy="369332"/>
          </a:xfrm>
          <a:prstGeom prst="rect">
            <a:avLst/>
          </a:prstGeom>
          <a:noFill/>
        </p:spPr>
        <p:txBody>
          <a:bodyPr wrap="none" rtlCol="0">
            <a:spAutoFit/>
          </a:bodyPr>
          <a:lstStyle/>
          <a:p>
            <a:r>
              <a:rPr lang="en-CA" dirty="0">
                <a:solidFill>
                  <a:srgbClr val="C00000"/>
                </a:solidFill>
              </a:rPr>
              <a:t>PE1</a:t>
            </a:r>
          </a:p>
        </p:txBody>
      </p:sp>
      <p:sp>
        <p:nvSpPr>
          <p:cNvPr id="136" name="TextBox 135">
            <a:extLst>
              <a:ext uri="{FF2B5EF4-FFF2-40B4-BE49-F238E27FC236}">
                <a16:creationId xmlns:a16="http://schemas.microsoft.com/office/drawing/2014/main" id="{EAA8980F-B9E3-4660-A8A0-D35D0B910114}"/>
              </a:ext>
            </a:extLst>
          </p:cNvPr>
          <p:cNvSpPr txBox="1"/>
          <p:nvPr/>
        </p:nvSpPr>
        <p:spPr>
          <a:xfrm>
            <a:off x="9108338" y="6491456"/>
            <a:ext cx="532518" cy="369332"/>
          </a:xfrm>
          <a:prstGeom prst="rect">
            <a:avLst/>
          </a:prstGeom>
          <a:noFill/>
        </p:spPr>
        <p:txBody>
          <a:bodyPr wrap="none" rtlCol="0">
            <a:spAutoFit/>
          </a:bodyPr>
          <a:lstStyle/>
          <a:p>
            <a:r>
              <a:rPr lang="en-CA" dirty="0">
                <a:solidFill>
                  <a:srgbClr val="C00000"/>
                </a:solidFill>
              </a:rPr>
              <a:t>PE2</a:t>
            </a:r>
          </a:p>
        </p:txBody>
      </p:sp>
      <p:sp>
        <p:nvSpPr>
          <p:cNvPr id="137" name="TextBox 136">
            <a:extLst>
              <a:ext uri="{FF2B5EF4-FFF2-40B4-BE49-F238E27FC236}">
                <a16:creationId xmlns:a16="http://schemas.microsoft.com/office/drawing/2014/main" id="{5DECDECD-E006-4633-B58B-040A1A0C3AED}"/>
              </a:ext>
            </a:extLst>
          </p:cNvPr>
          <p:cNvSpPr txBox="1"/>
          <p:nvPr/>
        </p:nvSpPr>
        <p:spPr>
          <a:xfrm>
            <a:off x="10896498" y="6491456"/>
            <a:ext cx="532518" cy="369332"/>
          </a:xfrm>
          <a:prstGeom prst="rect">
            <a:avLst/>
          </a:prstGeom>
          <a:noFill/>
        </p:spPr>
        <p:txBody>
          <a:bodyPr wrap="none" rtlCol="0">
            <a:spAutoFit/>
          </a:bodyPr>
          <a:lstStyle/>
          <a:p>
            <a:r>
              <a:rPr lang="en-CA" dirty="0">
                <a:solidFill>
                  <a:srgbClr val="C00000"/>
                </a:solidFill>
              </a:rPr>
              <a:t>PE2</a:t>
            </a:r>
          </a:p>
        </p:txBody>
      </p:sp>
      <p:sp>
        <p:nvSpPr>
          <p:cNvPr id="138" name="Rectangle 137">
            <a:extLst>
              <a:ext uri="{FF2B5EF4-FFF2-40B4-BE49-F238E27FC236}">
                <a16:creationId xmlns:a16="http://schemas.microsoft.com/office/drawing/2014/main" id="{92168D28-52B2-4983-8DD6-AF49BB094B83}"/>
              </a:ext>
            </a:extLst>
          </p:cNvPr>
          <p:cNvSpPr/>
          <p:nvPr/>
        </p:nvSpPr>
        <p:spPr>
          <a:xfrm>
            <a:off x="56291" y="1120275"/>
            <a:ext cx="3761928" cy="1089237"/>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9" name="TextBox 138">
            <a:extLst>
              <a:ext uri="{FF2B5EF4-FFF2-40B4-BE49-F238E27FC236}">
                <a16:creationId xmlns:a16="http://schemas.microsoft.com/office/drawing/2014/main" id="{EC7A5E26-0D69-478D-8C2C-8CB0DEEA0721}"/>
              </a:ext>
            </a:extLst>
          </p:cNvPr>
          <p:cNvSpPr txBox="1"/>
          <p:nvPr/>
        </p:nvSpPr>
        <p:spPr>
          <a:xfrm>
            <a:off x="30621" y="1169739"/>
            <a:ext cx="3797343" cy="923330"/>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12: </a:t>
            </a:r>
            <a:r>
              <a:rPr lang="en-CA" dirty="0">
                <a:solidFill>
                  <a:schemeClr val="accent5">
                    <a:lumMod val="75000"/>
                  </a:schemeClr>
                </a:solidFill>
              </a:rPr>
              <a:t>You get the benefit of having to assigned mini-PM with mini sections of the project. </a:t>
            </a:r>
          </a:p>
        </p:txBody>
      </p:sp>
      <p:cxnSp>
        <p:nvCxnSpPr>
          <p:cNvPr id="9" name="Straight Connector 8">
            <a:extLst>
              <a:ext uri="{FF2B5EF4-FFF2-40B4-BE49-F238E27FC236}">
                <a16:creationId xmlns:a16="http://schemas.microsoft.com/office/drawing/2014/main" id="{549A2BCB-159F-4F96-AA43-F59E843BA509}"/>
              </a:ext>
            </a:extLst>
          </p:cNvPr>
          <p:cNvCxnSpPr/>
          <p:nvPr/>
        </p:nvCxnSpPr>
        <p:spPr>
          <a:xfrm>
            <a:off x="1737360" y="3992880"/>
            <a:ext cx="10424160" cy="0"/>
          </a:xfrm>
          <a:prstGeom prst="line">
            <a:avLst/>
          </a:prstGeom>
          <a:ln w="254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1B1DD4D7-9800-43FB-91DB-96D27A10EC4B}"/>
              </a:ext>
            </a:extLst>
          </p:cNvPr>
          <p:cNvSpPr txBox="1"/>
          <p:nvPr/>
        </p:nvSpPr>
        <p:spPr>
          <a:xfrm>
            <a:off x="10575927" y="229184"/>
            <a:ext cx="1492716" cy="369332"/>
          </a:xfrm>
          <a:prstGeom prst="rect">
            <a:avLst/>
          </a:prstGeom>
          <a:noFill/>
        </p:spPr>
        <p:txBody>
          <a:bodyPr wrap="none" rtlCol="0">
            <a:spAutoFit/>
          </a:bodyPr>
          <a:lstStyle/>
          <a:p>
            <a:r>
              <a:rPr lang="en-CA" dirty="0"/>
              <a:t>Section Based</a:t>
            </a:r>
          </a:p>
        </p:txBody>
      </p:sp>
      <p:sp>
        <p:nvSpPr>
          <p:cNvPr id="141" name="TextBox 140">
            <a:extLst>
              <a:ext uri="{FF2B5EF4-FFF2-40B4-BE49-F238E27FC236}">
                <a16:creationId xmlns:a16="http://schemas.microsoft.com/office/drawing/2014/main" id="{F72063EB-3E05-4963-9A03-D8C201AB3A35}"/>
              </a:ext>
            </a:extLst>
          </p:cNvPr>
          <p:cNvSpPr txBox="1"/>
          <p:nvPr/>
        </p:nvSpPr>
        <p:spPr>
          <a:xfrm>
            <a:off x="10461442" y="4018460"/>
            <a:ext cx="1701107" cy="369332"/>
          </a:xfrm>
          <a:prstGeom prst="rect">
            <a:avLst/>
          </a:prstGeom>
          <a:noFill/>
        </p:spPr>
        <p:txBody>
          <a:bodyPr wrap="none" rtlCol="0">
            <a:spAutoFit/>
          </a:bodyPr>
          <a:lstStyle/>
          <a:p>
            <a:r>
              <a:rPr lang="en-CA" dirty="0"/>
              <a:t>Discipline Based</a:t>
            </a:r>
          </a:p>
        </p:txBody>
      </p:sp>
      <p:sp>
        <p:nvSpPr>
          <p:cNvPr id="142" name="Rectangle 141">
            <a:extLst>
              <a:ext uri="{FF2B5EF4-FFF2-40B4-BE49-F238E27FC236}">
                <a16:creationId xmlns:a16="http://schemas.microsoft.com/office/drawing/2014/main" id="{AA0C5248-181A-4409-A876-2CE02911B526}"/>
              </a:ext>
            </a:extLst>
          </p:cNvPr>
          <p:cNvSpPr/>
          <p:nvPr/>
        </p:nvSpPr>
        <p:spPr>
          <a:xfrm>
            <a:off x="38391" y="4859565"/>
            <a:ext cx="3761928" cy="839608"/>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3" name="TextBox 142">
            <a:extLst>
              <a:ext uri="{FF2B5EF4-FFF2-40B4-BE49-F238E27FC236}">
                <a16:creationId xmlns:a16="http://schemas.microsoft.com/office/drawing/2014/main" id="{4703370F-BA18-4889-ABA0-AA0F937BA16B}"/>
              </a:ext>
            </a:extLst>
          </p:cNvPr>
          <p:cNvSpPr txBox="1"/>
          <p:nvPr/>
        </p:nvSpPr>
        <p:spPr>
          <a:xfrm>
            <a:off x="20876" y="4934127"/>
            <a:ext cx="3797343" cy="646331"/>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14: </a:t>
            </a:r>
            <a:r>
              <a:rPr lang="en-CA" dirty="0">
                <a:solidFill>
                  <a:schemeClr val="accent5">
                    <a:lumMod val="75000"/>
                  </a:schemeClr>
                </a:solidFill>
              </a:rPr>
              <a:t>This set up is only adequate if the project is relatively small.  </a:t>
            </a:r>
          </a:p>
        </p:txBody>
      </p:sp>
      <p:sp>
        <p:nvSpPr>
          <p:cNvPr id="144" name="Rectangle 143">
            <a:extLst>
              <a:ext uri="{FF2B5EF4-FFF2-40B4-BE49-F238E27FC236}">
                <a16:creationId xmlns:a16="http://schemas.microsoft.com/office/drawing/2014/main" id="{4261A084-5726-438F-B46B-6DFA83884A16}"/>
              </a:ext>
            </a:extLst>
          </p:cNvPr>
          <p:cNvSpPr>
            <a:spLocks noChangeAspect="1"/>
          </p:cNvSpPr>
          <p:nvPr/>
        </p:nvSpPr>
        <p:spPr>
          <a:xfrm>
            <a:off x="4994174" y="204595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3.1</a:t>
            </a:r>
          </a:p>
        </p:txBody>
      </p:sp>
      <p:sp>
        <p:nvSpPr>
          <p:cNvPr id="145" name="Rectangle 144">
            <a:extLst>
              <a:ext uri="{FF2B5EF4-FFF2-40B4-BE49-F238E27FC236}">
                <a16:creationId xmlns:a16="http://schemas.microsoft.com/office/drawing/2014/main" id="{BE12409D-A7DE-4FF2-ABF4-F76CB324D436}"/>
              </a:ext>
            </a:extLst>
          </p:cNvPr>
          <p:cNvSpPr>
            <a:spLocks noChangeAspect="1"/>
          </p:cNvSpPr>
          <p:nvPr/>
        </p:nvSpPr>
        <p:spPr>
          <a:xfrm>
            <a:off x="6747907" y="206057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3.2</a:t>
            </a:r>
          </a:p>
        </p:txBody>
      </p:sp>
      <p:sp>
        <p:nvSpPr>
          <p:cNvPr id="146" name="Rectangle 145">
            <a:extLst>
              <a:ext uri="{FF2B5EF4-FFF2-40B4-BE49-F238E27FC236}">
                <a16:creationId xmlns:a16="http://schemas.microsoft.com/office/drawing/2014/main" id="{ECBDE95C-B478-4D2F-95A1-E7461E549DE9}"/>
              </a:ext>
            </a:extLst>
          </p:cNvPr>
          <p:cNvSpPr>
            <a:spLocks noChangeAspect="1"/>
          </p:cNvSpPr>
          <p:nvPr/>
        </p:nvSpPr>
        <p:spPr>
          <a:xfrm>
            <a:off x="8511801" y="205041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3.3</a:t>
            </a:r>
          </a:p>
        </p:txBody>
      </p:sp>
      <p:sp>
        <p:nvSpPr>
          <p:cNvPr id="147" name="Rectangle 146">
            <a:extLst>
              <a:ext uri="{FF2B5EF4-FFF2-40B4-BE49-F238E27FC236}">
                <a16:creationId xmlns:a16="http://schemas.microsoft.com/office/drawing/2014/main" id="{5C5DF6A9-533C-4CE0-84FE-E67E91807A2F}"/>
              </a:ext>
            </a:extLst>
          </p:cNvPr>
          <p:cNvSpPr>
            <a:spLocks noChangeAspect="1"/>
          </p:cNvSpPr>
          <p:nvPr/>
        </p:nvSpPr>
        <p:spPr>
          <a:xfrm>
            <a:off x="10337161" y="205041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3.4</a:t>
            </a:r>
          </a:p>
        </p:txBody>
      </p:sp>
      <p:cxnSp>
        <p:nvCxnSpPr>
          <p:cNvPr id="148" name="Connector: Elbow 147">
            <a:extLst>
              <a:ext uri="{FF2B5EF4-FFF2-40B4-BE49-F238E27FC236}">
                <a16:creationId xmlns:a16="http://schemas.microsoft.com/office/drawing/2014/main" id="{261ED5E8-AFCE-4430-A06F-CB7B548A226F}"/>
              </a:ext>
            </a:extLst>
          </p:cNvPr>
          <p:cNvCxnSpPr>
            <a:cxnSpLocks/>
            <a:endCxn id="147" idx="0"/>
          </p:cNvCxnSpPr>
          <p:nvPr/>
        </p:nvCxnSpPr>
        <p:spPr>
          <a:xfrm rot="16200000" flipH="1">
            <a:off x="9545184" y="535931"/>
            <a:ext cx="415063" cy="2613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Connector: Elbow 148">
            <a:extLst>
              <a:ext uri="{FF2B5EF4-FFF2-40B4-BE49-F238E27FC236}">
                <a16:creationId xmlns:a16="http://schemas.microsoft.com/office/drawing/2014/main" id="{1088F40A-2D55-44AC-B750-8FD667E1DCF4}"/>
              </a:ext>
            </a:extLst>
          </p:cNvPr>
          <p:cNvCxnSpPr>
            <a:cxnSpLocks/>
            <a:endCxn id="146" idx="0"/>
          </p:cNvCxnSpPr>
          <p:nvPr/>
        </p:nvCxnSpPr>
        <p:spPr>
          <a:xfrm rot="16200000" flipH="1">
            <a:off x="8632504" y="1448611"/>
            <a:ext cx="415063" cy="7885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Connector: Elbow 149">
            <a:extLst>
              <a:ext uri="{FF2B5EF4-FFF2-40B4-BE49-F238E27FC236}">
                <a16:creationId xmlns:a16="http://schemas.microsoft.com/office/drawing/2014/main" id="{E8A5DFF6-BEC8-4912-8D2B-3E052A00FEB6}"/>
              </a:ext>
            </a:extLst>
          </p:cNvPr>
          <p:cNvCxnSpPr>
            <a:cxnSpLocks/>
            <a:endCxn id="145" idx="0"/>
          </p:cNvCxnSpPr>
          <p:nvPr/>
        </p:nvCxnSpPr>
        <p:spPr>
          <a:xfrm rot="5400000">
            <a:off x="7745477" y="1360278"/>
            <a:ext cx="425223" cy="975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Connector: Elbow 150">
            <a:extLst>
              <a:ext uri="{FF2B5EF4-FFF2-40B4-BE49-F238E27FC236}">
                <a16:creationId xmlns:a16="http://schemas.microsoft.com/office/drawing/2014/main" id="{280C48F3-6EE1-47D3-AFD0-EF53E004B179}"/>
              </a:ext>
            </a:extLst>
          </p:cNvPr>
          <p:cNvCxnSpPr>
            <a:cxnSpLocks/>
            <a:endCxn id="144" idx="0"/>
          </p:cNvCxnSpPr>
          <p:nvPr/>
        </p:nvCxnSpPr>
        <p:spPr>
          <a:xfrm rot="5400000">
            <a:off x="6875921" y="476102"/>
            <a:ext cx="410603" cy="27290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7FF5B86-5A3A-4C8F-9245-3B1865056CF6}"/>
              </a:ext>
            </a:extLst>
          </p:cNvPr>
          <p:cNvSpPr txBox="1"/>
          <p:nvPr/>
        </p:nvSpPr>
        <p:spPr>
          <a:xfrm>
            <a:off x="5331975" y="2619993"/>
            <a:ext cx="532518" cy="369332"/>
          </a:xfrm>
          <a:prstGeom prst="rect">
            <a:avLst/>
          </a:prstGeom>
          <a:noFill/>
        </p:spPr>
        <p:txBody>
          <a:bodyPr wrap="none" rtlCol="0">
            <a:spAutoFit/>
          </a:bodyPr>
          <a:lstStyle/>
          <a:p>
            <a:r>
              <a:rPr lang="en-CA" dirty="0">
                <a:solidFill>
                  <a:srgbClr val="C00000"/>
                </a:solidFill>
              </a:rPr>
              <a:t>PE1</a:t>
            </a:r>
          </a:p>
        </p:txBody>
      </p:sp>
      <p:sp>
        <p:nvSpPr>
          <p:cNvPr id="153" name="TextBox 152">
            <a:extLst>
              <a:ext uri="{FF2B5EF4-FFF2-40B4-BE49-F238E27FC236}">
                <a16:creationId xmlns:a16="http://schemas.microsoft.com/office/drawing/2014/main" id="{E929A0CD-4C27-425B-8270-B581C1E99ED0}"/>
              </a:ext>
            </a:extLst>
          </p:cNvPr>
          <p:cNvSpPr txBox="1"/>
          <p:nvPr/>
        </p:nvSpPr>
        <p:spPr>
          <a:xfrm>
            <a:off x="7213245" y="2619993"/>
            <a:ext cx="532518" cy="369332"/>
          </a:xfrm>
          <a:prstGeom prst="rect">
            <a:avLst/>
          </a:prstGeom>
          <a:noFill/>
        </p:spPr>
        <p:txBody>
          <a:bodyPr wrap="none" rtlCol="0">
            <a:spAutoFit/>
          </a:bodyPr>
          <a:lstStyle/>
          <a:p>
            <a:r>
              <a:rPr lang="en-CA" dirty="0">
                <a:solidFill>
                  <a:srgbClr val="C00000"/>
                </a:solidFill>
              </a:rPr>
              <a:t>PE2</a:t>
            </a:r>
          </a:p>
        </p:txBody>
      </p:sp>
      <p:sp>
        <p:nvSpPr>
          <p:cNvPr id="154" name="TextBox 153">
            <a:extLst>
              <a:ext uri="{FF2B5EF4-FFF2-40B4-BE49-F238E27FC236}">
                <a16:creationId xmlns:a16="http://schemas.microsoft.com/office/drawing/2014/main" id="{23D8944A-970C-4989-AC64-6F07ABA6FED9}"/>
              </a:ext>
            </a:extLst>
          </p:cNvPr>
          <p:cNvSpPr txBox="1"/>
          <p:nvPr/>
        </p:nvSpPr>
        <p:spPr>
          <a:xfrm>
            <a:off x="8954083" y="2610209"/>
            <a:ext cx="635284" cy="369332"/>
          </a:xfrm>
          <a:prstGeom prst="rect">
            <a:avLst/>
          </a:prstGeom>
          <a:noFill/>
        </p:spPr>
        <p:txBody>
          <a:bodyPr wrap="square" rtlCol="0">
            <a:spAutoFit/>
          </a:bodyPr>
          <a:lstStyle/>
          <a:p>
            <a:r>
              <a:rPr lang="en-CA" dirty="0">
                <a:solidFill>
                  <a:srgbClr val="C00000"/>
                </a:solidFill>
              </a:rPr>
              <a:t>PE1</a:t>
            </a:r>
          </a:p>
        </p:txBody>
      </p:sp>
      <p:sp>
        <p:nvSpPr>
          <p:cNvPr id="155" name="TextBox 154">
            <a:extLst>
              <a:ext uri="{FF2B5EF4-FFF2-40B4-BE49-F238E27FC236}">
                <a16:creationId xmlns:a16="http://schemas.microsoft.com/office/drawing/2014/main" id="{E7D8A47D-82AA-49C3-8A07-0EAD4835989A}"/>
              </a:ext>
            </a:extLst>
          </p:cNvPr>
          <p:cNvSpPr txBox="1"/>
          <p:nvPr/>
        </p:nvSpPr>
        <p:spPr>
          <a:xfrm>
            <a:off x="10753914" y="2600841"/>
            <a:ext cx="635284" cy="369332"/>
          </a:xfrm>
          <a:prstGeom prst="rect">
            <a:avLst/>
          </a:prstGeom>
          <a:noFill/>
        </p:spPr>
        <p:txBody>
          <a:bodyPr wrap="square" rtlCol="0">
            <a:spAutoFit/>
          </a:bodyPr>
          <a:lstStyle/>
          <a:p>
            <a:r>
              <a:rPr lang="en-CA" dirty="0">
                <a:solidFill>
                  <a:srgbClr val="C00000"/>
                </a:solidFill>
              </a:rPr>
              <a:t>PE3</a:t>
            </a:r>
          </a:p>
        </p:txBody>
      </p:sp>
      <p:sp>
        <p:nvSpPr>
          <p:cNvPr id="156" name="Rectangle 155">
            <a:extLst>
              <a:ext uri="{FF2B5EF4-FFF2-40B4-BE49-F238E27FC236}">
                <a16:creationId xmlns:a16="http://schemas.microsoft.com/office/drawing/2014/main" id="{51BC9A9D-F8C7-40BF-AB59-F122FF3C83B7}"/>
              </a:ext>
            </a:extLst>
          </p:cNvPr>
          <p:cNvSpPr/>
          <p:nvPr/>
        </p:nvSpPr>
        <p:spPr>
          <a:xfrm>
            <a:off x="46546" y="2422940"/>
            <a:ext cx="3761928" cy="1089237"/>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7" name="TextBox 156">
            <a:extLst>
              <a:ext uri="{FF2B5EF4-FFF2-40B4-BE49-F238E27FC236}">
                <a16:creationId xmlns:a16="http://schemas.microsoft.com/office/drawing/2014/main" id="{8AC75B88-64F8-4E10-A447-FE4B859302E3}"/>
              </a:ext>
            </a:extLst>
          </p:cNvPr>
          <p:cNvSpPr txBox="1"/>
          <p:nvPr/>
        </p:nvSpPr>
        <p:spPr>
          <a:xfrm>
            <a:off x="20876" y="2472404"/>
            <a:ext cx="3797343" cy="923330"/>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13</a:t>
            </a:r>
            <a:r>
              <a:rPr lang="en-CA" dirty="0">
                <a:solidFill>
                  <a:schemeClr val="accent5">
                    <a:lumMod val="75000"/>
                  </a:schemeClr>
                </a:solidFill>
              </a:rPr>
              <a:t>: Depending on the size of your project, you can assign multiple mini-projects to one person.</a:t>
            </a:r>
          </a:p>
        </p:txBody>
      </p:sp>
    </p:spTree>
    <p:extLst>
      <p:ext uri="{BB962C8B-B14F-4D97-AF65-F5344CB8AC3E}">
        <p14:creationId xmlns:p14="http://schemas.microsoft.com/office/powerpoint/2010/main" val="333846655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1+#ppt_w/2"/>
                                          </p:val>
                                        </p:tav>
                                        <p:tav tm="100000">
                                          <p:val>
                                            <p:strVal val="#ppt_x"/>
                                          </p:val>
                                        </p:tav>
                                      </p:tavLst>
                                    </p:anim>
                                    <p:anim calcmode="lin" valueType="num">
                                      <p:cBhvr additive="base">
                                        <p:cTn id="8" dur="50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7B0B43F8-C9B0-4A98-8BD3-CCC004D3A201}"/>
              </a:ext>
            </a:extLst>
          </p:cNvPr>
          <p:cNvSpPr txBox="1"/>
          <p:nvPr/>
        </p:nvSpPr>
        <p:spPr>
          <a:xfrm>
            <a:off x="28231" y="35549"/>
            <a:ext cx="2766206"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Section vs Discipline</a:t>
            </a:r>
            <a:endParaRPr lang="en-CA" dirty="0">
              <a:solidFill>
                <a:schemeClr val="accent1"/>
              </a:solidFill>
            </a:endParaRPr>
          </a:p>
        </p:txBody>
      </p:sp>
      <p:sp>
        <p:nvSpPr>
          <p:cNvPr id="101" name="Rectangle 100">
            <a:extLst>
              <a:ext uri="{FF2B5EF4-FFF2-40B4-BE49-F238E27FC236}">
                <a16:creationId xmlns:a16="http://schemas.microsoft.com/office/drawing/2014/main" id="{62BB3C76-3B0E-4669-A018-900C53704FD6}"/>
              </a:ext>
            </a:extLst>
          </p:cNvPr>
          <p:cNvSpPr>
            <a:spLocks noChangeAspect="1"/>
          </p:cNvSpPr>
          <p:nvPr/>
        </p:nvSpPr>
        <p:spPr>
          <a:xfrm>
            <a:off x="7113912" y="18315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Construction</a:t>
            </a:r>
          </a:p>
        </p:txBody>
      </p:sp>
      <p:sp>
        <p:nvSpPr>
          <p:cNvPr id="118" name="Rectangle 117">
            <a:extLst>
              <a:ext uri="{FF2B5EF4-FFF2-40B4-BE49-F238E27FC236}">
                <a16:creationId xmlns:a16="http://schemas.microsoft.com/office/drawing/2014/main" id="{0AD12412-435E-41C5-8699-14066BBB24C9}"/>
              </a:ext>
            </a:extLst>
          </p:cNvPr>
          <p:cNvSpPr>
            <a:spLocks noChangeAspect="1"/>
          </p:cNvSpPr>
          <p:nvPr/>
        </p:nvSpPr>
        <p:spPr>
          <a:xfrm>
            <a:off x="4049820" y="110183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1</a:t>
            </a:r>
          </a:p>
        </p:txBody>
      </p:sp>
      <p:sp>
        <p:nvSpPr>
          <p:cNvPr id="122" name="Rectangle 121">
            <a:extLst>
              <a:ext uri="{FF2B5EF4-FFF2-40B4-BE49-F238E27FC236}">
                <a16:creationId xmlns:a16="http://schemas.microsoft.com/office/drawing/2014/main" id="{4A68AAD7-86B9-4F82-9A38-4AD509E64153}"/>
              </a:ext>
            </a:extLst>
          </p:cNvPr>
          <p:cNvSpPr>
            <a:spLocks noChangeAspect="1"/>
          </p:cNvSpPr>
          <p:nvPr/>
        </p:nvSpPr>
        <p:spPr>
          <a:xfrm>
            <a:off x="5908574" y="110183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2</a:t>
            </a:r>
          </a:p>
        </p:txBody>
      </p:sp>
      <p:sp>
        <p:nvSpPr>
          <p:cNvPr id="125" name="Rectangle 124">
            <a:extLst>
              <a:ext uri="{FF2B5EF4-FFF2-40B4-BE49-F238E27FC236}">
                <a16:creationId xmlns:a16="http://schemas.microsoft.com/office/drawing/2014/main" id="{C2A405A9-6DBA-4C0D-A410-D71B3C31FA95}"/>
              </a:ext>
            </a:extLst>
          </p:cNvPr>
          <p:cNvSpPr>
            <a:spLocks noChangeAspect="1"/>
          </p:cNvSpPr>
          <p:nvPr/>
        </p:nvSpPr>
        <p:spPr>
          <a:xfrm>
            <a:off x="7723267" y="1094854"/>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a:t>
            </a:r>
          </a:p>
        </p:txBody>
      </p:sp>
      <p:sp>
        <p:nvSpPr>
          <p:cNvPr id="127" name="Rectangle 126">
            <a:extLst>
              <a:ext uri="{FF2B5EF4-FFF2-40B4-BE49-F238E27FC236}">
                <a16:creationId xmlns:a16="http://schemas.microsoft.com/office/drawing/2014/main" id="{DB07ABD4-C728-4FDD-9EEF-CF558D13A3D1}"/>
              </a:ext>
            </a:extLst>
          </p:cNvPr>
          <p:cNvSpPr>
            <a:spLocks noChangeAspect="1"/>
          </p:cNvSpPr>
          <p:nvPr/>
        </p:nvSpPr>
        <p:spPr>
          <a:xfrm>
            <a:off x="9497321" y="1094854"/>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4</a:t>
            </a:r>
          </a:p>
        </p:txBody>
      </p:sp>
      <p:cxnSp>
        <p:nvCxnSpPr>
          <p:cNvPr id="293" name="Connector: Elbow 292">
            <a:extLst>
              <a:ext uri="{FF2B5EF4-FFF2-40B4-BE49-F238E27FC236}">
                <a16:creationId xmlns:a16="http://schemas.microsoft.com/office/drawing/2014/main" id="{F7D0C2B1-0A27-4783-A428-665AB27EDACB}"/>
              </a:ext>
            </a:extLst>
          </p:cNvPr>
          <p:cNvCxnSpPr>
            <a:cxnSpLocks/>
            <a:stCxn id="101" idx="2"/>
            <a:endCxn id="127" idx="0"/>
          </p:cNvCxnSpPr>
          <p:nvPr/>
        </p:nvCxnSpPr>
        <p:spPr>
          <a:xfrm rot="16200000" flipH="1">
            <a:off x="8878268" y="-246700"/>
            <a:ext cx="299698" cy="23834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6" name="Connector: Elbow 295">
            <a:extLst>
              <a:ext uri="{FF2B5EF4-FFF2-40B4-BE49-F238E27FC236}">
                <a16:creationId xmlns:a16="http://schemas.microsoft.com/office/drawing/2014/main" id="{4F05BB21-819B-490E-9E7B-140A7B9D2825}"/>
              </a:ext>
            </a:extLst>
          </p:cNvPr>
          <p:cNvCxnSpPr>
            <a:cxnSpLocks/>
            <a:stCxn id="101" idx="2"/>
            <a:endCxn id="125" idx="0"/>
          </p:cNvCxnSpPr>
          <p:nvPr/>
        </p:nvCxnSpPr>
        <p:spPr>
          <a:xfrm rot="16200000" flipH="1">
            <a:off x="7991241" y="640327"/>
            <a:ext cx="299698" cy="6093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9" name="Connector: Elbow 298">
            <a:extLst>
              <a:ext uri="{FF2B5EF4-FFF2-40B4-BE49-F238E27FC236}">
                <a16:creationId xmlns:a16="http://schemas.microsoft.com/office/drawing/2014/main" id="{E20E7CD9-5FDD-4F81-94A8-F0EB6C80A480}"/>
              </a:ext>
            </a:extLst>
          </p:cNvPr>
          <p:cNvCxnSpPr>
            <a:cxnSpLocks/>
            <a:stCxn id="101" idx="2"/>
            <a:endCxn id="122" idx="0"/>
          </p:cNvCxnSpPr>
          <p:nvPr/>
        </p:nvCxnSpPr>
        <p:spPr>
          <a:xfrm rot="5400000">
            <a:off x="7080404" y="345827"/>
            <a:ext cx="306680" cy="12053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2" name="Connector: Elbow 301">
            <a:extLst>
              <a:ext uri="{FF2B5EF4-FFF2-40B4-BE49-F238E27FC236}">
                <a16:creationId xmlns:a16="http://schemas.microsoft.com/office/drawing/2014/main" id="{49C9EC9B-6754-4EFB-B2D6-65C040443B7F}"/>
              </a:ext>
            </a:extLst>
          </p:cNvPr>
          <p:cNvCxnSpPr>
            <a:cxnSpLocks/>
            <a:stCxn id="101" idx="2"/>
            <a:endCxn id="118" idx="0"/>
          </p:cNvCxnSpPr>
          <p:nvPr/>
        </p:nvCxnSpPr>
        <p:spPr>
          <a:xfrm rot="5400000">
            <a:off x="6151027" y="-583550"/>
            <a:ext cx="306680" cy="30640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26" name="Rectangle 325">
            <a:extLst>
              <a:ext uri="{FF2B5EF4-FFF2-40B4-BE49-F238E27FC236}">
                <a16:creationId xmlns:a16="http://schemas.microsoft.com/office/drawing/2014/main" id="{54F61B7E-69C7-4201-AF23-8BA331A6C381}"/>
              </a:ext>
            </a:extLst>
          </p:cNvPr>
          <p:cNvSpPr>
            <a:spLocks noChangeAspect="1"/>
          </p:cNvSpPr>
          <p:nvPr/>
        </p:nvSpPr>
        <p:spPr>
          <a:xfrm>
            <a:off x="4994174" y="212761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Civil &amp; Mech</a:t>
            </a:r>
          </a:p>
        </p:txBody>
      </p:sp>
      <p:sp>
        <p:nvSpPr>
          <p:cNvPr id="327" name="Rectangle 326">
            <a:extLst>
              <a:ext uri="{FF2B5EF4-FFF2-40B4-BE49-F238E27FC236}">
                <a16:creationId xmlns:a16="http://schemas.microsoft.com/office/drawing/2014/main" id="{792B6B25-FD21-4484-8D8C-4FEBCBD1FD3D}"/>
              </a:ext>
            </a:extLst>
          </p:cNvPr>
          <p:cNvSpPr>
            <a:spLocks noChangeAspect="1"/>
          </p:cNvSpPr>
          <p:nvPr/>
        </p:nvSpPr>
        <p:spPr>
          <a:xfrm>
            <a:off x="6747907" y="214223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E&amp;I</a:t>
            </a:r>
          </a:p>
        </p:txBody>
      </p:sp>
      <p:sp>
        <p:nvSpPr>
          <p:cNvPr id="328" name="Rectangle 327">
            <a:extLst>
              <a:ext uri="{FF2B5EF4-FFF2-40B4-BE49-F238E27FC236}">
                <a16:creationId xmlns:a16="http://schemas.microsoft.com/office/drawing/2014/main" id="{1B4A1A67-6613-4663-9F34-1AB4B94EF2CE}"/>
              </a:ext>
            </a:extLst>
          </p:cNvPr>
          <p:cNvSpPr>
            <a:spLocks noChangeAspect="1"/>
          </p:cNvSpPr>
          <p:nvPr/>
        </p:nvSpPr>
        <p:spPr>
          <a:xfrm>
            <a:off x="8511801" y="213207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Hardware</a:t>
            </a:r>
          </a:p>
        </p:txBody>
      </p:sp>
      <p:sp>
        <p:nvSpPr>
          <p:cNvPr id="329" name="Rectangle 328">
            <a:extLst>
              <a:ext uri="{FF2B5EF4-FFF2-40B4-BE49-F238E27FC236}">
                <a16:creationId xmlns:a16="http://schemas.microsoft.com/office/drawing/2014/main" id="{7987DCD0-C45A-4732-AB5F-79AC600FFE3A}"/>
              </a:ext>
            </a:extLst>
          </p:cNvPr>
          <p:cNvSpPr>
            <a:spLocks noChangeAspect="1"/>
          </p:cNvSpPr>
          <p:nvPr/>
        </p:nvSpPr>
        <p:spPr>
          <a:xfrm>
            <a:off x="10337161" y="213207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Software</a:t>
            </a:r>
          </a:p>
        </p:txBody>
      </p:sp>
      <p:cxnSp>
        <p:nvCxnSpPr>
          <p:cNvPr id="333" name="Connector: Elbow 332">
            <a:extLst>
              <a:ext uri="{FF2B5EF4-FFF2-40B4-BE49-F238E27FC236}">
                <a16:creationId xmlns:a16="http://schemas.microsoft.com/office/drawing/2014/main" id="{10C55799-92D1-45DA-A475-5F2C8A5DA663}"/>
              </a:ext>
            </a:extLst>
          </p:cNvPr>
          <p:cNvCxnSpPr>
            <a:cxnSpLocks/>
            <a:endCxn id="329" idx="0"/>
          </p:cNvCxnSpPr>
          <p:nvPr/>
        </p:nvCxnSpPr>
        <p:spPr>
          <a:xfrm rot="16200000" flipH="1">
            <a:off x="9545184" y="617598"/>
            <a:ext cx="415063" cy="2613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6" name="Connector: Elbow 335">
            <a:extLst>
              <a:ext uri="{FF2B5EF4-FFF2-40B4-BE49-F238E27FC236}">
                <a16:creationId xmlns:a16="http://schemas.microsoft.com/office/drawing/2014/main" id="{6C944C80-753C-4E00-AED1-0443BB6261EA}"/>
              </a:ext>
            </a:extLst>
          </p:cNvPr>
          <p:cNvCxnSpPr>
            <a:cxnSpLocks/>
            <a:endCxn id="328" idx="0"/>
          </p:cNvCxnSpPr>
          <p:nvPr/>
        </p:nvCxnSpPr>
        <p:spPr>
          <a:xfrm rot="16200000" flipH="1">
            <a:off x="8632504" y="1530278"/>
            <a:ext cx="415063" cy="7885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9" name="Connector: Elbow 338">
            <a:extLst>
              <a:ext uri="{FF2B5EF4-FFF2-40B4-BE49-F238E27FC236}">
                <a16:creationId xmlns:a16="http://schemas.microsoft.com/office/drawing/2014/main" id="{A6114464-2524-4D9D-B60E-F4E624272892}"/>
              </a:ext>
            </a:extLst>
          </p:cNvPr>
          <p:cNvCxnSpPr>
            <a:cxnSpLocks/>
            <a:endCxn id="327" idx="0"/>
          </p:cNvCxnSpPr>
          <p:nvPr/>
        </p:nvCxnSpPr>
        <p:spPr>
          <a:xfrm rot="5400000">
            <a:off x="7745477" y="1441945"/>
            <a:ext cx="425223" cy="975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3" name="Connector: Elbow 342">
            <a:extLst>
              <a:ext uri="{FF2B5EF4-FFF2-40B4-BE49-F238E27FC236}">
                <a16:creationId xmlns:a16="http://schemas.microsoft.com/office/drawing/2014/main" id="{0B64557D-605B-4BB9-B1AD-6B6A6A7FF3DB}"/>
              </a:ext>
            </a:extLst>
          </p:cNvPr>
          <p:cNvCxnSpPr>
            <a:cxnSpLocks/>
            <a:endCxn id="326" idx="0"/>
          </p:cNvCxnSpPr>
          <p:nvPr/>
        </p:nvCxnSpPr>
        <p:spPr>
          <a:xfrm rot="5400000">
            <a:off x="6875921" y="557769"/>
            <a:ext cx="410603" cy="27290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F11916B9-4B10-4BDD-95E3-FBC2DB68F295}"/>
              </a:ext>
            </a:extLst>
          </p:cNvPr>
          <p:cNvSpPr>
            <a:spLocks noChangeAspect="1"/>
          </p:cNvSpPr>
          <p:nvPr/>
        </p:nvSpPr>
        <p:spPr>
          <a:xfrm>
            <a:off x="7082046" y="352299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Construction</a:t>
            </a:r>
          </a:p>
        </p:txBody>
      </p:sp>
      <p:sp>
        <p:nvSpPr>
          <p:cNvPr id="90" name="Rectangle 89">
            <a:extLst>
              <a:ext uri="{FF2B5EF4-FFF2-40B4-BE49-F238E27FC236}">
                <a16:creationId xmlns:a16="http://schemas.microsoft.com/office/drawing/2014/main" id="{B45A76A5-EB39-422C-A4AE-046980DB90B2}"/>
              </a:ext>
            </a:extLst>
          </p:cNvPr>
          <p:cNvSpPr>
            <a:spLocks noChangeAspect="1"/>
          </p:cNvSpPr>
          <p:nvPr/>
        </p:nvSpPr>
        <p:spPr>
          <a:xfrm>
            <a:off x="4017954" y="444167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Civil &amp; Mech</a:t>
            </a:r>
          </a:p>
        </p:txBody>
      </p:sp>
      <p:sp>
        <p:nvSpPr>
          <p:cNvPr id="91" name="Rectangle 90">
            <a:extLst>
              <a:ext uri="{FF2B5EF4-FFF2-40B4-BE49-F238E27FC236}">
                <a16:creationId xmlns:a16="http://schemas.microsoft.com/office/drawing/2014/main" id="{B6D19DF2-2C9D-4C51-B188-A5873F53E0CB}"/>
              </a:ext>
            </a:extLst>
          </p:cNvPr>
          <p:cNvSpPr>
            <a:spLocks noChangeAspect="1"/>
          </p:cNvSpPr>
          <p:nvPr/>
        </p:nvSpPr>
        <p:spPr>
          <a:xfrm>
            <a:off x="5876708" y="444167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E&amp;I</a:t>
            </a:r>
          </a:p>
        </p:txBody>
      </p:sp>
      <p:sp>
        <p:nvSpPr>
          <p:cNvPr id="92" name="Rectangle 91">
            <a:extLst>
              <a:ext uri="{FF2B5EF4-FFF2-40B4-BE49-F238E27FC236}">
                <a16:creationId xmlns:a16="http://schemas.microsoft.com/office/drawing/2014/main" id="{E5A1FE82-8818-4901-9D3F-35AFA20074E8}"/>
              </a:ext>
            </a:extLst>
          </p:cNvPr>
          <p:cNvSpPr>
            <a:spLocks noChangeAspect="1"/>
          </p:cNvSpPr>
          <p:nvPr/>
        </p:nvSpPr>
        <p:spPr>
          <a:xfrm>
            <a:off x="7691401" y="443469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Hardware</a:t>
            </a:r>
          </a:p>
        </p:txBody>
      </p:sp>
      <p:sp>
        <p:nvSpPr>
          <p:cNvPr id="94" name="Rectangle 93">
            <a:extLst>
              <a:ext uri="{FF2B5EF4-FFF2-40B4-BE49-F238E27FC236}">
                <a16:creationId xmlns:a16="http://schemas.microsoft.com/office/drawing/2014/main" id="{711E31B9-2B80-4A29-9F54-FFF38353A2BB}"/>
              </a:ext>
            </a:extLst>
          </p:cNvPr>
          <p:cNvSpPr>
            <a:spLocks noChangeAspect="1"/>
          </p:cNvSpPr>
          <p:nvPr/>
        </p:nvSpPr>
        <p:spPr>
          <a:xfrm>
            <a:off x="9465455" y="443469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Software</a:t>
            </a:r>
          </a:p>
        </p:txBody>
      </p:sp>
      <p:cxnSp>
        <p:nvCxnSpPr>
          <p:cNvPr id="95" name="Connector: Elbow 94">
            <a:extLst>
              <a:ext uri="{FF2B5EF4-FFF2-40B4-BE49-F238E27FC236}">
                <a16:creationId xmlns:a16="http://schemas.microsoft.com/office/drawing/2014/main" id="{A8A1B6E6-76EB-4707-A14A-71EBB5633A5A}"/>
              </a:ext>
            </a:extLst>
          </p:cNvPr>
          <p:cNvCxnSpPr>
            <a:cxnSpLocks/>
            <a:stCxn id="89" idx="2"/>
            <a:endCxn id="94" idx="0"/>
          </p:cNvCxnSpPr>
          <p:nvPr/>
        </p:nvCxnSpPr>
        <p:spPr>
          <a:xfrm rot="16200000" flipH="1">
            <a:off x="8846402" y="3093136"/>
            <a:ext cx="299698" cy="23834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6E3CB075-978B-48E1-A53A-D3790EE0F93B}"/>
              </a:ext>
            </a:extLst>
          </p:cNvPr>
          <p:cNvCxnSpPr>
            <a:cxnSpLocks/>
            <a:stCxn id="89" idx="2"/>
            <a:endCxn id="92" idx="0"/>
          </p:cNvCxnSpPr>
          <p:nvPr/>
        </p:nvCxnSpPr>
        <p:spPr>
          <a:xfrm rot="16200000" flipH="1">
            <a:off x="7959375" y="3980163"/>
            <a:ext cx="299698" cy="6093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08553598-19F3-4AC0-98ED-7B68E8C1EAC1}"/>
              </a:ext>
            </a:extLst>
          </p:cNvPr>
          <p:cNvCxnSpPr>
            <a:cxnSpLocks/>
            <a:stCxn id="89" idx="2"/>
            <a:endCxn id="91" idx="0"/>
          </p:cNvCxnSpPr>
          <p:nvPr/>
        </p:nvCxnSpPr>
        <p:spPr>
          <a:xfrm rot="5400000">
            <a:off x="7048538" y="3685663"/>
            <a:ext cx="306680" cy="12053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431D6CF8-C994-4D92-9FEE-367E99118C79}"/>
              </a:ext>
            </a:extLst>
          </p:cNvPr>
          <p:cNvCxnSpPr>
            <a:cxnSpLocks/>
            <a:stCxn id="89" idx="2"/>
            <a:endCxn id="90" idx="0"/>
          </p:cNvCxnSpPr>
          <p:nvPr/>
        </p:nvCxnSpPr>
        <p:spPr>
          <a:xfrm rot="5400000">
            <a:off x="6119161" y="2756286"/>
            <a:ext cx="306680" cy="30640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D1F4D84C-CC58-4A72-8568-55221F5146E4}"/>
              </a:ext>
            </a:extLst>
          </p:cNvPr>
          <p:cNvSpPr>
            <a:spLocks noChangeAspect="1"/>
          </p:cNvSpPr>
          <p:nvPr/>
        </p:nvSpPr>
        <p:spPr>
          <a:xfrm>
            <a:off x="4962308" y="546745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1</a:t>
            </a:r>
          </a:p>
        </p:txBody>
      </p:sp>
      <p:sp>
        <p:nvSpPr>
          <p:cNvPr id="100" name="Rectangle 99">
            <a:extLst>
              <a:ext uri="{FF2B5EF4-FFF2-40B4-BE49-F238E27FC236}">
                <a16:creationId xmlns:a16="http://schemas.microsoft.com/office/drawing/2014/main" id="{A13745CA-CC53-431A-AA15-904E2F1DAF7C}"/>
              </a:ext>
            </a:extLst>
          </p:cNvPr>
          <p:cNvSpPr>
            <a:spLocks noChangeAspect="1"/>
          </p:cNvSpPr>
          <p:nvPr/>
        </p:nvSpPr>
        <p:spPr>
          <a:xfrm>
            <a:off x="6716041" y="548207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2</a:t>
            </a:r>
          </a:p>
        </p:txBody>
      </p:sp>
      <p:sp>
        <p:nvSpPr>
          <p:cNvPr id="103" name="Rectangle 102">
            <a:extLst>
              <a:ext uri="{FF2B5EF4-FFF2-40B4-BE49-F238E27FC236}">
                <a16:creationId xmlns:a16="http://schemas.microsoft.com/office/drawing/2014/main" id="{EB87C568-280F-4C05-85AB-7DFDD7DEECE5}"/>
              </a:ext>
            </a:extLst>
          </p:cNvPr>
          <p:cNvSpPr>
            <a:spLocks noChangeAspect="1"/>
          </p:cNvSpPr>
          <p:nvPr/>
        </p:nvSpPr>
        <p:spPr>
          <a:xfrm>
            <a:off x="8479935" y="547191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a:t>
            </a:r>
          </a:p>
        </p:txBody>
      </p:sp>
      <p:sp>
        <p:nvSpPr>
          <p:cNvPr id="104" name="Rectangle 103">
            <a:extLst>
              <a:ext uri="{FF2B5EF4-FFF2-40B4-BE49-F238E27FC236}">
                <a16:creationId xmlns:a16="http://schemas.microsoft.com/office/drawing/2014/main" id="{AC85B5D6-7EB7-4700-8382-7297A13CC1A4}"/>
              </a:ext>
            </a:extLst>
          </p:cNvPr>
          <p:cNvSpPr>
            <a:spLocks noChangeAspect="1"/>
          </p:cNvSpPr>
          <p:nvPr/>
        </p:nvSpPr>
        <p:spPr>
          <a:xfrm>
            <a:off x="10305295" y="547191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4</a:t>
            </a:r>
          </a:p>
        </p:txBody>
      </p:sp>
      <p:cxnSp>
        <p:nvCxnSpPr>
          <p:cNvPr id="105" name="Connector: Elbow 104">
            <a:extLst>
              <a:ext uri="{FF2B5EF4-FFF2-40B4-BE49-F238E27FC236}">
                <a16:creationId xmlns:a16="http://schemas.microsoft.com/office/drawing/2014/main" id="{7EFE3297-4897-4218-987D-385198D9DED0}"/>
              </a:ext>
            </a:extLst>
          </p:cNvPr>
          <p:cNvCxnSpPr>
            <a:cxnSpLocks/>
            <a:endCxn id="104" idx="0"/>
          </p:cNvCxnSpPr>
          <p:nvPr/>
        </p:nvCxnSpPr>
        <p:spPr>
          <a:xfrm rot="16200000" flipH="1">
            <a:off x="9513318" y="3957434"/>
            <a:ext cx="415063" cy="2613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6383DCEE-85E1-4040-B109-32B80F8A3854}"/>
              </a:ext>
            </a:extLst>
          </p:cNvPr>
          <p:cNvCxnSpPr>
            <a:cxnSpLocks/>
            <a:endCxn id="103" idx="0"/>
          </p:cNvCxnSpPr>
          <p:nvPr/>
        </p:nvCxnSpPr>
        <p:spPr>
          <a:xfrm rot="16200000" flipH="1">
            <a:off x="8600638" y="4870114"/>
            <a:ext cx="415063" cy="7885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B626861A-D4C1-4001-8E05-0C517EFB93AD}"/>
              </a:ext>
            </a:extLst>
          </p:cNvPr>
          <p:cNvCxnSpPr>
            <a:cxnSpLocks/>
            <a:endCxn id="100" idx="0"/>
          </p:cNvCxnSpPr>
          <p:nvPr/>
        </p:nvCxnSpPr>
        <p:spPr>
          <a:xfrm rot="5400000">
            <a:off x="7713611" y="4781781"/>
            <a:ext cx="425223" cy="975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CACB6664-82B7-4772-8963-757475514C54}"/>
              </a:ext>
            </a:extLst>
          </p:cNvPr>
          <p:cNvCxnSpPr>
            <a:cxnSpLocks/>
            <a:endCxn id="99" idx="0"/>
          </p:cNvCxnSpPr>
          <p:nvPr/>
        </p:nvCxnSpPr>
        <p:spPr>
          <a:xfrm rot="5400000">
            <a:off x="6844055" y="3897605"/>
            <a:ext cx="410603" cy="27290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14B4BD37-4E0A-4724-B48C-9306C89DE603}"/>
              </a:ext>
            </a:extLst>
          </p:cNvPr>
          <p:cNvSpPr txBox="1"/>
          <p:nvPr/>
        </p:nvSpPr>
        <p:spPr>
          <a:xfrm>
            <a:off x="2666775" y="21767"/>
            <a:ext cx="3396251" cy="830997"/>
          </a:xfrm>
          <a:prstGeom prst="rect">
            <a:avLst/>
          </a:prstGeom>
          <a:noFill/>
          <a:effectLst/>
        </p:spPr>
        <p:txBody>
          <a:bodyPr wrap="none" rtlCol="0">
            <a:spAutoFit/>
          </a:bodyPr>
          <a:lstStyle/>
          <a:p>
            <a:r>
              <a:rPr lang="en-CA" sz="2400" dirty="0">
                <a:solidFill>
                  <a:schemeClr val="accent4">
                    <a:lumMod val="75000"/>
                  </a:schemeClr>
                </a:solidFill>
              </a:rPr>
              <a:t>- Inter-discipline Interface</a:t>
            </a:r>
          </a:p>
          <a:p>
            <a:endParaRPr lang="en-CA" sz="2400" dirty="0">
              <a:solidFill>
                <a:schemeClr val="accent4">
                  <a:lumMod val="75000"/>
                </a:schemeClr>
              </a:solidFill>
            </a:endParaRPr>
          </a:p>
        </p:txBody>
      </p:sp>
      <p:sp>
        <p:nvSpPr>
          <p:cNvPr id="7" name="TextBox 6">
            <a:extLst>
              <a:ext uri="{FF2B5EF4-FFF2-40B4-BE49-F238E27FC236}">
                <a16:creationId xmlns:a16="http://schemas.microsoft.com/office/drawing/2014/main" id="{506C841C-C232-4510-9F6D-88DAC6269A25}"/>
              </a:ext>
            </a:extLst>
          </p:cNvPr>
          <p:cNvSpPr txBox="1"/>
          <p:nvPr/>
        </p:nvSpPr>
        <p:spPr>
          <a:xfrm>
            <a:off x="6598628" y="248195"/>
            <a:ext cx="500458" cy="369332"/>
          </a:xfrm>
          <a:prstGeom prst="rect">
            <a:avLst/>
          </a:prstGeom>
          <a:noFill/>
        </p:spPr>
        <p:txBody>
          <a:bodyPr wrap="none" rtlCol="0">
            <a:spAutoFit/>
          </a:bodyPr>
          <a:lstStyle/>
          <a:p>
            <a:r>
              <a:rPr lang="en-CA" dirty="0">
                <a:solidFill>
                  <a:srgbClr val="C00000"/>
                </a:solidFill>
              </a:rPr>
              <a:t>PM</a:t>
            </a:r>
          </a:p>
        </p:txBody>
      </p:sp>
      <p:sp>
        <p:nvSpPr>
          <p:cNvPr id="113" name="TextBox 112">
            <a:extLst>
              <a:ext uri="{FF2B5EF4-FFF2-40B4-BE49-F238E27FC236}">
                <a16:creationId xmlns:a16="http://schemas.microsoft.com/office/drawing/2014/main" id="{2186D10D-28CF-496A-9F23-0DFE1CAD78C5}"/>
              </a:ext>
            </a:extLst>
          </p:cNvPr>
          <p:cNvSpPr txBox="1"/>
          <p:nvPr/>
        </p:nvSpPr>
        <p:spPr>
          <a:xfrm>
            <a:off x="4512658" y="1715671"/>
            <a:ext cx="415498" cy="369332"/>
          </a:xfrm>
          <a:prstGeom prst="rect">
            <a:avLst/>
          </a:prstGeom>
          <a:noFill/>
        </p:spPr>
        <p:txBody>
          <a:bodyPr wrap="none" rtlCol="0">
            <a:spAutoFit/>
          </a:bodyPr>
          <a:lstStyle/>
          <a:p>
            <a:r>
              <a:rPr lang="en-CA" dirty="0">
                <a:solidFill>
                  <a:srgbClr val="C00000"/>
                </a:solidFill>
              </a:rPr>
              <a:t>PE</a:t>
            </a:r>
          </a:p>
        </p:txBody>
      </p:sp>
      <p:sp>
        <p:nvSpPr>
          <p:cNvPr id="116" name="TextBox 115">
            <a:extLst>
              <a:ext uri="{FF2B5EF4-FFF2-40B4-BE49-F238E27FC236}">
                <a16:creationId xmlns:a16="http://schemas.microsoft.com/office/drawing/2014/main" id="{F6F8B774-8B9D-4A33-B49F-247A70048CC8}"/>
              </a:ext>
            </a:extLst>
          </p:cNvPr>
          <p:cNvSpPr txBox="1"/>
          <p:nvPr/>
        </p:nvSpPr>
        <p:spPr>
          <a:xfrm>
            <a:off x="6298845" y="1704621"/>
            <a:ext cx="415498" cy="369332"/>
          </a:xfrm>
          <a:prstGeom prst="rect">
            <a:avLst/>
          </a:prstGeom>
          <a:noFill/>
        </p:spPr>
        <p:txBody>
          <a:bodyPr wrap="none" rtlCol="0">
            <a:spAutoFit/>
          </a:bodyPr>
          <a:lstStyle/>
          <a:p>
            <a:r>
              <a:rPr lang="en-CA" dirty="0">
                <a:solidFill>
                  <a:srgbClr val="C00000"/>
                </a:solidFill>
              </a:rPr>
              <a:t>PE</a:t>
            </a:r>
          </a:p>
        </p:txBody>
      </p:sp>
      <p:sp>
        <p:nvSpPr>
          <p:cNvPr id="117" name="TextBox 116">
            <a:extLst>
              <a:ext uri="{FF2B5EF4-FFF2-40B4-BE49-F238E27FC236}">
                <a16:creationId xmlns:a16="http://schemas.microsoft.com/office/drawing/2014/main" id="{79A038E7-4FD5-4C1F-8C15-BE29CFCA476B}"/>
              </a:ext>
            </a:extLst>
          </p:cNvPr>
          <p:cNvSpPr txBox="1"/>
          <p:nvPr/>
        </p:nvSpPr>
        <p:spPr>
          <a:xfrm>
            <a:off x="8193938" y="1675616"/>
            <a:ext cx="415498" cy="369332"/>
          </a:xfrm>
          <a:prstGeom prst="rect">
            <a:avLst/>
          </a:prstGeom>
          <a:noFill/>
        </p:spPr>
        <p:txBody>
          <a:bodyPr wrap="none" rtlCol="0">
            <a:spAutoFit/>
          </a:bodyPr>
          <a:lstStyle/>
          <a:p>
            <a:r>
              <a:rPr lang="en-CA" dirty="0">
                <a:solidFill>
                  <a:srgbClr val="C00000"/>
                </a:solidFill>
              </a:rPr>
              <a:t>PE</a:t>
            </a:r>
          </a:p>
        </p:txBody>
      </p:sp>
      <p:sp>
        <p:nvSpPr>
          <p:cNvPr id="119" name="TextBox 118">
            <a:extLst>
              <a:ext uri="{FF2B5EF4-FFF2-40B4-BE49-F238E27FC236}">
                <a16:creationId xmlns:a16="http://schemas.microsoft.com/office/drawing/2014/main" id="{81400BC4-CD19-480D-90E3-0F346A9C1BA3}"/>
              </a:ext>
            </a:extLst>
          </p:cNvPr>
          <p:cNvSpPr txBox="1"/>
          <p:nvPr/>
        </p:nvSpPr>
        <p:spPr>
          <a:xfrm>
            <a:off x="9982098" y="1675616"/>
            <a:ext cx="415498" cy="369332"/>
          </a:xfrm>
          <a:prstGeom prst="rect">
            <a:avLst/>
          </a:prstGeom>
          <a:noFill/>
        </p:spPr>
        <p:txBody>
          <a:bodyPr wrap="none" rtlCol="0">
            <a:spAutoFit/>
          </a:bodyPr>
          <a:lstStyle/>
          <a:p>
            <a:r>
              <a:rPr lang="en-CA" dirty="0">
                <a:solidFill>
                  <a:srgbClr val="C00000"/>
                </a:solidFill>
              </a:rPr>
              <a:t>PE</a:t>
            </a:r>
          </a:p>
        </p:txBody>
      </p:sp>
      <p:sp>
        <p:nvSpPr>
          <p:cNvPr id="123" name="TextBox 122">
            <a:extLst>
              <a:ext uri="{FF2B5EF4-FFF2-40B4-BE49-F238E27FC236}">
                <a16:creationId xmlns:a16="http://schemas.microsoft.com/office/drawing/2014/main" id="{DF1D60AB-4CE5-419B-B1E0-E779AB743FC6}"/>
              </a:ext>
            </a:extLst>
          </p:cNvPr>
          <p:cNvSpPr txBox="1"/>
          <p:nvPr/>
        </p:nvSpPr>
        <p:spPr>
          <a:xfrm>
            <a:off x="5395111" y="2761841"/>
            <a:ext cx="425116" cy="369332"/>
          </a:xfrm>
          <a:prstGeom prst="rect">
            <a:avLst/>
          </a:prstGeom>
          <a:noFill/>
        </p:spPr>
        <p:txBody>
          <a:bodyPr wrap="none" rtlCol="0">
            <a:spAutoFit/>
          </a:bodyPr>
          <a:lstStyle/>
          <a:p>
            <a:r>
              <a:rPr lang="en-CA" dirty="0">
                <a:solidFill>
                  <a:srgbClr val="C00000"/>
                </a:solidFill>
              </a:rPr>
              <a:t>DL</a:t>
            </a:r>
          </a:p>
        </p:txBody>
      </p:sp>
      <p:sp>
        <p:nvSpPr>
          <p:cNvPr id="126" name="TextBox 125">
            <a:extLst>
              <a:ext uri="{FF2B5EF4-FFF2-40B4-BE49-F238E27FC236}">
                <a16:creationId xmlns:a16="http://schemas.microsoft.com/office/drawing/2014/main" id="{FEC57CC4-87C8-4109-AACB-B7AE3A3401F1}"/>
              </a:ext>
            </a:extLst>
          </p:cNvPr>
          <p:cNvSpPr txBox="1"/>
          <p:nvPr/>
        </p:nvSpPr>
        <p:spPr>
          <a:xfrm>
            <a:off x="7242778" y="2761841"/>
            <a:ext cx="425116" cy="369332"/>
          </a:xfrm>
          <a:prstGeom prst="rect">
            <a:avLst/>
          </a:prstGeom>
          <a:noFill/>
        </p:spPr>
        <p:txBody>
          <a:bodyPr wrap="none" rtlCol="0">
            <a:spAutoFit/>
          </a:bodyPr>
          <a:lstStyle/>
          <a:p>
            <a:r>
              <a:rPr lang="en-CA" dirty="0">
                <a:solidFill>
                  <a:srgbClr val="C00000"/>
                </a:solidFill>
              </a:rPr>
              <a:t>DL</a:t>
            </a:r>
          </a:p>
        </p:txBody>
      </p:sp>
      <p:sp>
        <p:nvSpPr>
          <p:cNvPr id="128" name="TextBox 127">
            <a:extLst>
              <a:ext uri="{FF2B5EF4-FFF2-40B4-BE49-F238E27FC236}">
                <a16:creationId xmlns:a16="http://schemas.microsoft.com/office/drawing/2014/main" id="{25476982-C5DD-46C9-9F26-1E7A456808C0}"/>
              </a:ext>
            </a:extLst>
          </p:cNvPr>
          <p:cNvSpPr txBox="1"/>
          <p:nvPr/>
        </p:nvSpPr>
        <p:spPr>
          <a:xfrm>
            <a:off x="9010618" y="2761841"/>
            <a:ext cx="425116" cy="369332"/>
          </a:xfrm>
          <a:prstGeom prst="rect">
            <a:avLst/>
          </a:prstGeom>
          <a:noFill/>
        </p:spPr>
        <p:txBody>
          <a:bodyPr wrap="none" rtlCol="0">
            <a:spAutoFit/>
          </a:bodyPr>
          <a:lstStyle/>
          <a:p>
            <a:r>
              <a:rPr lang="en-CA" dirty="0">
                <a:solidFill>
                  <a:srgbClr val="C00000"/>
                </a:solidFill>
              </a:rPr>
              <a:t>DL</a:t>
            </a:r>
          </a:p>
        </p:txBody>
      </p:sp>
      <p:sp>
        <p:nvSpPr>
          <p:cNvPr id="129" name="TextBox 128">
            <a:extLst>
              <a:ext uri="{FF2B5EF4-FFF2-40B4-BE49-F238E27FC236}">
                <a16:creationId xmlns:a16="http://schemas.microsoft.com/office/drawing/2014/main" id="{9747F3E0-C30E-4521-AF98-7AFCBCCC2AAA}"/>
              </a:ext>
            </a:extLst>
          </p:cNvPr>
          <p:cNvSpPr txBox="1"/>
          <p:nvPr/>
        </p:nvSpPr>
        <p:spPr>
          <a:xfrm>
            <a:off x="10839418" y="2751681"/>
            <a:ext cx="425116" cy="369332"/>
          </a:xfrm>
          <a:prstGeom prst="rect">
            <a:avLst/>
          </a:prstGeom>
          <a:noFill/>
        </p:spPr>
        <p:txBody>
          <a:bodyPr wrap="none" rtlCol="0">
            <a:spAutoFit/>
          </a:bodyPr>
          <a:lstStyle/>
          <a:p>
            <a:r>
              <a:rPr lang="en-CA" dirty="0">
                <a:solidFill>
                  <a:srgbClr val="C00000"/>
                </a:solidFill>
              </a:rPr>
              <a:t>DL</a:t>
            </a:r>
          </a:p>
        </p:txBody>
      </p:sp>
      <p:sp>
        <p:nvSpPr>
          <p:cNvPr id="130" name="TextBox 129">
            <a:extLst>
              <a:ext uri="{FF2B5EF4-FFF2-40B4-BE49-F238E27FC236}">
                <a16:creationId xmlns:a16="http://schemas.microsoft.com/office/drawing/2014/main" id="{7F526D5E-8538-466E-9BB4-E384C396496B}"/>
              </a:ext>
            </a:extLst>
          </p:cNvPr>
          <p:cNvSpPr txBox="1"/>
          <p:nvPr/>
        </p:nvSpPr>
        <p:spPr>
          <a:xfrm>
            <a:off x="4518550" y="5042230"/>
            <a:ext cx="425116" cy="369332"/>
          </a:xfrm>
          <a:prstGeom prst="rect">
            <a:avLst/>
          </a:prstGeom>
          <a:noFill/>
        </p:spPr>
        <p:txBody>
          <a:bodyPr wrap="none" rtlCol="0">
            <a:spAutoFit/>
          </a:bodyPr>
          <a:lstStyle/>
          <a:p>
            <a:r>
              <a:rPr lang="en-CA" dirty="0">
                <a:solidFill>
                  <a:srgbClr val="C00000"/>
                </a:solidFill>
              </a:rPr>
              <a:t>DL</a:t>
            </a:r>
          </a:p>
        </p:txBody>
      </p:sp>
      <p:sp>
        <p:nvSpPr>
          <p:cNvPr id="131" name="TextBox 130">
            <a:extLst>
              <a:ext uri="{FF2B5EF4-FFF2-40B4-BE49-F238E27FC236}">
                <a16:creationId xmlns:a16="http://schemas.microsoft.com/office/drawing/2014/main" id="{FC77ACC7-F30C-404F-A7A4-323C38A1FC68}"/>
              </a:ext>
            </a:extLst>
          </p:cNvPr>
          <p:cNvSpPr txBox="1"/>
          <p:nvPr/>
        </p:nvSpPr>
        <p:spPr>
          <a:xfrm>
            <a:off x="6366217" y="5042230"/>
            <a:ext cx="425116" cy="369332"/>
          </a:xfrm>
          <a:prstGeom prst="rect">
            <a:avLst/>
          </a:prstGeom>
          <a:noFill/>
        </p:spPr>
        <p:txBody>
          <a:bodyPr wrap="none" rtlCol="0">
            <a:spAutoFit/>
          </a:bodyPr>
          <a:lstStyle/>
          <a:p>
            <a:r>
              <a:rPr lang="en-CA" dirty="0">
                <a:solidFill>
                  <a:srgbClr val="C00000"/>
                </a:solidFill>
              </a:rPr>
              <a:t>DL</a:t>
            </a:r>
          </a:p>
        </p:txBody>
      </p:sp>
      <p:sp>
        <p:nvSpPr>
          <p:cNvPr id="132" name="TextBox 131">
            <a:extLst>
              <a:ext uri="{FF2B5EF4-FFF2-40B4-BE49-F238E27FC236}">
                <a16:creationId xmlns:a16="http://schemas.microsoft.com/office/drawing/2014/main" id="{C6AC8009-54B6-409A-889E-B9314B5CCB53}"/>
              </a:ext>
            </a:extLst>
          </p:cNvPr>
          <p:cNvSpPr txBox="1"/>
          <p:nvPr/>
        </p:nvSpPr>
        <p:spPr>
          <a:xfrm>
            <a:off x="8134057" y="5042230"/>
            <a:ext cx="425116" cy="369332"/>
          </a:xfrm>
          <a:prstGeom prst="rect">
            <a:avLst/>
          </a:prstGeom>
          <a:noFill/>
        </p:spPr>
        <p:txBody>
          <a:bodyPr wrap="none" rtlCol="0">
            <a:spAutoFit/>
          </a:bodyPr>
          <a:lstStyle/>
          <a:p>
            <a:r>
              <a:rPr lang="en-CA" dirty="0">
                <a:solidFill>
                  <a:srgbClr val="C00000"/>
                </a:solidFill>
              </a:rPr>
              <a:t>DL</a:t>
            </a:r>
          </a:p>
        </p:txBody>
      </p:sp>
      <p:sp>
        <p:nvSpPr>
          <p:cNvPr id="133" name="TextBox 132">
            <a:extLst>
              <a:ext uri="{FF2B5EF4-FFF2-40B4-BE49-F238E27FC236}">
                <a16:creationId xmlns:a16="http://schemas.microsoft.com/office/drawing/2014/main" id="{B242D943-F3A4-4C05-8692-8DFFFA32697E}"/>
              </a:ext>
            </a:extLst>
          </p:cNvPr>
          <p:cNvSpPr txBox="1"/>
          <p:nvPr/>
        </p:nvSpPr>
        <p:spPr>
          <a:xfrm>
            <a:off x="9962857" y="5032070"/>
            <a:ext cx="425116" cy="369332"/>
          </a:xfrm>
          <a:prstGeom prst="rect">
            <a:avLst/>
          </a:prstGeom>
          <a:noFill/>
        </p:spPr>
        <p:txBody>
          <a:bodyPr wrap="none" rtlCol="0">
            <a:spAutoFit/>
          </a:bodyPr>
          <a:lstStyle/>
          <a:p>
            <a:r>
              <a:rPr lang="en-CA" dirty="0">
                <a:solidFill>
                  <a:srgbClr val="C00000"/>
                </a:solidFill>
              </a:rPr>
              <a:t>DL</a:t>
            </a:r>
          </a:p>
        </p:txBody>
      </p:sp>
      <p:sp>
        <p:nvSpPr>
          <p:cNvPr id="134" name="TextBox 133">
            <a:extLst>
              <a:ext uri="{FF2B5EF4-FFF2-40B4-BE49-F238E27FC236}">
                <a16:creationId xmlns:a16="http://schemas.microsoft.com/office/drawing/2014/main" id="{30135E94-2A98-4EBB-B103-200A4A0B1F0C}"/>
              </a:ext>
            </a:extLst>
          </p:cNvPr>
          <p:cNvSpPr txBox="1"/>
          <p:nvPr/>
        </p:nvSpPr>
        <p:spPr>
          <a:xfrm>
            <a:off x="5427058" y="6074311"/>
            <a:ext cx="415498" cy="369332"/>
          </a:xfrm>
          <a:prstGeom prst="rect">
            <a:avLst/>
          </a:prstGeom>
          <a:noFill/>
        </p:spPr>
        <p:txBody>
          <a:bodyPr wrap="none" rtlCol="0">
            <a:spAutoFit/>
          </a:bodyPr>
          <a:lstStyle/>
          <a:p>
            <a:r>
              <a:rPr lang="en-CA" dirty="0">
                <a:solidFill>
                  <a:srgbClr val="C00000"/>
                </a:solidFill>
              </a:rPr>
              <a:t>PE</a:t>
            </a:r>
          </a:p>
        </p:txBody>
      </p:sp>
      <p:sp>
        <p:nvSpPr>
          <p:cNvPr id="135" name="TextBox 134">
            <a:extLst>
              <a:ext uri="{FF2B5EF4-FFF2-40B4-BE49-F238E27FC236}">
                <a16:creationId xmlns:a16="http://schemas.microsoft.com/office/drawing/2014/main" id="{B78B0920-5380-4B25-8768-F87667CC0A50}"/>
              </a:ext>
            </a:extLst>
          </p:cNvPr>
          <p:cNvSpPr txBox="1"/>
          <p:nvPr/>
        </p:nvSpPr>
        <p:spPr>
          <a:xfrm>
            <a:off x="7213245" y="6063261"/>
            <a:ext cx="415498" cy="369332"/>
          </a:xfrm>
          <a:prstGeom prst="rect">
            <a:avLst/>
          </a:prstGeom>
          <a:noFill/>
        </p:spPr>
        <p:txBody>
          <a:bodyPr wrap="none" rtlCol="0">
            <a:spAutoFit/>
          </a:bodyPr>
          <a:lstStyle/>
          <a:p>
            <a:r>
              <a:rPr lang="en-CA" dirty="0">
                <a:solidFill>
                  <a:srgbClr val="C00000"/>
                </a:solidFill>
              </a:rPr>
              <a:t>PE</a:t>
            </a:r>
          </a:p>
        </p:txBody>
      </p:sp>
      <p:sp>
        <p:nvSpPr>
          <p:cNvPr id="136" name="TextBox 135">
            <a:extLst>
              <a:ext uri="{FF2B5EF4-FFF2-40B4-BE49-F238E27FC236}">
                <a16:creationId xmlns:a16="http://schemas.microsoft.com/office/drawing/2014/main" id="{EAA8980F-B9E3-4660-A8A0-D35D0B910114}"/>
              </a:ext>
            </a:extLst>
          </p:cNvPr>
          <p:cNvSpPr txBox="1"/>
          <p:nvPr/>
        </p:nvSpPr>
        <p:spPr>
          <a:xfrm>
            <a:off x="9108338" y="6034256"/>
            <a:ext cx="415498" cy="369332"/>
          </a:xfrm>
          <a:prstGeom prst="rect">
            <a:avLst/>
          </a:prstGeom>
          <a:noFill/>
        </p:spPr>
        <p:txBody>
          <a:bodyPr wrap="none" rtlCol="0">
            <a:spAutoFit/>
          </a:bodyPr>
          <a:lstStyle/>
          <a:p>
            <a:r>
              <a:rPr lang="en-CA" dirty="0">
                <a:solidFill>
                  <a:srgbClr val="C00000"/>
                </a:solidFill>
              </a:rPr>
              <a:t>PE</a:t>
            </a:r>
          </a:p>
        </p:txBody>
      </p:sp>
      <p:sp>
        <p:nvSpPr>
          <p:cNvPr id="137" name="TextBox 136">
            <a:extLst>
              <a:ext uri="{FF2B5EF4-FFF2-40B4-BE49-F238E27FC236}">
                <a16:creationId xmlns:a16="http://schemas.microsoft.com/office/drawing/2014/main" id="{5DECDECD-E006-4633-B58B-040A1A0C3AED}"/>
              </a:ext>
            </a:extLst>
          </p:cNvPr>
          <p:cNvSpPr txBox="1"/>
          <p:nvPr/>
        </p:nvSpPr>
        <p:spPr>
          <a:xfrm>
            <a:off x="10896498" y="6034256"/>
            <a:ext cx="415498" cy="369332"/>
          </a:xfrm>
          <a:prstGeom prst="rect">
            <a:avLst/>
          </a:prstGeom>
          <a:noFill/>
        </p:spPr>
        <p:txBody>
          <a:bodyPr wrap="none" rtlCol="0">
            <a:spAutoFit/>
          </a:bodyPr>
          <a:lstStyle/>
          <a:p>
            <a:r>
              <a:rPr lang="en-CA" dirty="0">
                <a:solidFill>
                  <a:srgbClr val="C00000"/>
                </a:solidFill>
              </a:rPr>
              <a:t>PE</a:t>
            </a:r>
          </a:p>
        </p:txBody>
      </p:sp>
      <p:sp>
        <p:nvSpPr>
          <p:cNvPr id="138" name="Rectangle 137">
            <a:extLst>
              <a:ext uri="{FF2B5EF4-FFF2-40B4-BE49-F238E27FC236}">
                <a16:creationId xmlns:a16="http://schemas.microsoft.com/office/drawing/2014/main" id="{92168D28-52B2-4983-8DD6-AF49BB094B83}"/>
              </a:ext>
            </a:extLst>
          </p:cNvPr>
          <p:cNvSpPr/>
          <p:nvPr/>
        </p:nvSpPr>
        <p:spPr>
          <a:xfrm>
            <a:off x="28232" y="1084525"/>
            <a:ext cx="3761928" cy="972794"/>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9" name="TextBox 138">
            <a:extLst>
              <a:ext uri="{FF2B5EF4-FFF2-40B4-BE49-F238E27FC236}">
                <a16:creationId xmlns:a16="http://schemas.microsoft.com/office/drawing/2014/main" id="{EC7A5E26-0D69-478D-8C2C-8CB0DEEA0721}"/>
              </a:ext>
            </a:extLst>
          </p:cNvPr>
          <p:cNvSpPr txBox="1"/>
          <p:nvPr/>
        </p:nvSpPr>
        <p:spPr>
          <a:xfrm>
            <a:off x="30621" y="1133988"/>
            <a:ext cx="3797343" cy="923330"/>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15:</a:t>
            </a:r>
            <a:r>
              <a:rPr lang="en-CA" dirty="0">
                <a:solidFill>
                  <a:schemeClr val="accent5">
                    <a:lumMod val="75000"/>
                  </a:schemeClr>
                </a:solidFill>
              </a:rPr>
              <a:t> Your mini PMs will handle the inter-discipline interface  since it the part of his team.</a:t>
            </a:r>
          </a:p>
        </p:txBody>
      </p:sp>
      <p:cxnSp>
        <p:nvCxnSpPr>
          <p:cNvPr id="9" name="Straight Connector 8">
            <a:extLst>
              <a:ext uri="{FF2B5EF4-FFF2-40B4-BE49-F238E27FC236}">
                <a16:creationId xmlns:a16="http://schemas.microsoft.com/office/drawing/2014/main" id="{549A2BCB-159F-4F96-AA43-F59E843BA509}"/>
              </a:ext>
            </a:extLst>
          </p:cNvPr>
          <p:cNvCxnSpPr/>
          <p:nvPr/>
        </p:nvCxnSpPr>
        <p:spPr>
          <a:xfrm>
            <a:off x="1737360" y="3291840"/>
            <a:ext cx="10424160" cy="0"/>
          </a:xfrm>
          <a:prstGeom prst="line">
            <a:avLst/>
          </a:prstGeom>
          <a:ln w="254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1B1DD4D7-9800-43FB-91DB-96D27A10EC4B}"/>
              </a:ext>
            </a:extLst>
          </p:cNvPr>
          <p:cNvSpPr txBox="1"/>
          <p:nvPr/>
        </p:nvSpPr>
        <p:spPr>
          <a:xfrm>
            <a:off x="10575927" y="229184"/>
            <a:ext cx="1492716" cy="369332"/>
          </a:xfrm>
          <a:prstGeom prst="rect">
            <a:avLst/>
          </a:prstGeom>
          <a:noFill/>
        </p:spPr>
        <p:txBody>
          <a:bodyPr wrap="none" rtlCol="0">
            <a:spAutoFit/>
          </a:bodyPr>
          <a:lstStyle/>
          <a:p>
            <a:r>
              <a:rPr lang="en-CA" dirty="0"/>
              <a:t>Section Based</a:t>
            </a:r>
          </a:p>
        </p:txBody>
      </p:sp>
      <p:sp>
        <p:nvSpPr>
          <p:cNvPr id="141" name="TextBox 140">
            <a:extLst>
              <a:ext uri="{FF2B5EF4-FFF2-40B4-BE49-F238E27FC236}">
                <a16:creationId xmlns:a16="http://schemas.microsoft.com/office/drawing/2014/main" id="{F72063EB-3E05-4963-9A03-D8C201AB3A35}"/>
              </a:ext>
            </a:extLst>
          </p:cNvPr>
          <p:cNvSpPr txBox="1"/>
          <p:nvPr/>
        </p:nvSpPr>
        <p:spPr>
          <a:xfrm>
            <a:off x="10461442" y="3449500"/>
            <a:ext cx="1701107" cy="369332"/>
          </a:xfrm>
          <a:prstGeom prst="rect">
            <a:avLst/>
          </a:prstGeom>
          <a:noFill/>
        </p:spPr>
        <p:txBody>
          <a:bodyPr wrap="none" rtlCol="0">
            <a:spAutoFit/>
          </a:bodyPr>
          <a:lstStyle/>
          <a:p>
            <a:r>
              <a:rPr lang="en-CA" dirty="0"/>
              <a:t>Discipline Based</a:t>
            </a:r>
          </a:p>
        </p:txBody>
      </p:sp>
      <p:sp>
        <p:nvSpPr>
          <p:cNvPr id="142" name="Rectangle 141">
            <a:extLst>
              <a:ext uri="{FF2B5EF4-FFF2-40B4-BE49-F238E27FC236}">
                <a16:creationId xmlns:a16="http://schemas.microsoft.com/office/drawing/2014/main" id="{AA0C5248-181A-4409-A876-2CE02911B526}"/>
              </a:ext>
            </a:extLst>
          </p:cNvPr>
          <p:cNvSpPr/>
          <p:nvPr/>
        </p:nvSpPr>
        <p:spPr>
          <a:xfrm>
            <a:off x="38391" y="4466027"/>
            <a:ext cx="3761928" cy="1805736"/>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3" name="TextBox 142">
            <a:extLst>
              <a:ext uri="{FF2B5EF4-FFF2-40B4-BE49-F238E27FC236}">
                <a16:creationId xmlns:a16="http://schemas.microsoft.com/office/drawing/2014/main" id="{4703370F-BA18-4889-ABA0-AA0F937BA16B}"/>
              </a:ext>
            </a:extLst>
          </p:cNvPr>
          <p:cNvSpPr txBox="1"/>
          <p:nvPr/>
        </p:nvSpPr>
        <p:spPr>
          <a:xfrm>
            <a:off x="20876" y="4517436"/>
            <a:ext cx="3959159" cy="1754326"/>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16: </a:t>
            </a:r>
            <a:r>
              <a:rPr lang="en-CA" dirty="0">
                <a:solidFill>
                  <a:schemeClr val="accent5">
                    <a:lumMod val="75000"/>
                  </a:schemeClr>
                </a:solidFill>
              </a:rPr>
              <a:t>The</a:t>
            </a:r>
            <a:r>
              <a:rPr lang="en-CA" b="1" dirty="0">
                <a:solidFill>
                  <a:schemeClr val="accent5">
                    <a:lumMod val="75000"/>
                  </a:schemeClr>
                </a:solidFill>
              </a:rPr>
              <a:t> </a:t>
            </a:r>
            <a:r>
              <a:rPr lang="en-CA" dirty="0">
                <a:solidFill>
                  <a:schemeClr val="accent5">
                    <a:lumMod val="75000"/>
                  </a:schemeClr>
                </a:solidFill>
              </a:rPr>
              <a:t>set up automatically creates many Interface amongst disciplines. If issues arises, the organization may need to employ coordinators, interface engineers /managers.</a:t>
            </a:r>
          </a:p>
        </p:txBody>
      </p:sp>
    </p:spTree>
    <p:extLst>
      <p:ext uri="{BB962C8B-B14F-4D97-AF65-F5344CB8AC3E}">
        <p14:creationId xmlns:p14="http://schemas.microsoft.com/office/powerpoint/2010/main" val="10462035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1+#ppt_w/2"/>
                                          </p:val>
                                        </p:tav>
                                        <p:tav tm="100000">
                                          <p:val>
                                            <p:strVal val="#ppt_x"/>
                                          </p:val>
                                        </p:tav>
                                      </p:tavLst>
                                    </p:anim>
                                    <p:anim calcmode="lin" valueType="num">
                                      <p:cBhvr additive="base">
                                        <p:cTn id="8" dur="50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7B0B43F8-C9B0-4A98-8BD3-CCC004D3A201}"/>
              </a:ext>
            </a:extLst>
          </p:cNvPr>
          <p:cNvSpPr txBox="1"/>
          <p:nvPr/>
        </p:nvSpPr>
        <p:spPr>
          <a:xfrm>
            <a:off x="28231" y="35549"/>
            <a:ext cx="2766206"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Section vs Discipline</a:t>
            </a:r>
            <a:endParaRPr lang="en-CA" dirty="0">
              <a:solidFill>
                <a:schemeClr val="accent1"/>
              </a:solidFill>
            </a:endParaRPr>
          </a:p>
        </p:txBody>
      </p:sp>
      <p:sp>
        <p:nvSpPr>
          <p:cNvPr id="101" name="Rectangle 100">
            <a:extLst>
              <a:ext uri="{FF2B5EF4-FFF2-40B4-BE49-F238E27FC236}">
                <a16:creationId xmlns:a16="http://schemas.microsoft.com/office/drawing/2014/main" id="{62BB3C76-3B0E-4669-A018-900C53704FD6}"/>
              </a:ext>
            </a:extLst>
          </p:cNvPr>
          <p:cNvSpPr>
            <a:spLocks noChangeAspect="1"/>
          </p:cNvSpPr>
          <p:nvPr/>
        </p:nvSpPr>
        <p:spPr>
          <a:xfrm>
            <a:off x="7113912" y="18315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Construction</a:t>
            </a:r>
          </a:p>
        </p:txBody>
      </p:sp>
      <p:sp>
        <p:nvSpPr>
          <p:cNvPr id="118" name="Rectangle 117">
            <a:extLst>
              <a:ext uri="{FF2B5EF4-FFF2-40B4-BE49-F238E27FC236}">
                <a16:creationId xmlns:a16="http://schemas.microsoft.com/office/drawing/2014/main" id="{0AD12412-435E-41C5-8699-14066BBB24C9}"/>
              </a:ext>
            </a:extLst>
          </p:cNvPr>
          <p:cNvSpPr>
            <a:spLocks noChangeAspect="1"/>
          </p:cNvSpPr>
          <p:nvPr/>
        </p:nvSpPr>
        <p:spPr>
          <a:xfrm>
            <a:off x="4049820" y="110183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1</a:t>
            </a:r>
          </a:p>
        </p:txBody>
      </p:sp>
      <p:sp>
        <p:nvSpPr>
          <p:cNvPr id="122" name="Rectangle 121">
            <a:extLst>
              <a:ext uri="{FF2B5EF4-FFF2-40B4-BE49-F238E27FC236}">
                <a16:creationId xmlns:a16="http://schemas.microsoft.com/office/drawing/2014/main" id="{4A68AAD7-86B9-4F82-9A38-4AD509E64153}"/>
              </a:ext>
            </a:extLst>
          </p:cNvPr>
          <p:cNvSpPr>
            <a:spLocks noChangeAspect="1"/>
          </p:cNvSpPr>
          <p:nvPr/>
        </p:nvSpPr>
        <p:spPr>
          <a:xfrm>
            <a:off x="5908574" y="110183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2</a:t>
            </a:r>
          </a:p>
        </p:txBody>
      </p:sp>
      <p:sp>
        <p:nvSpPr>
          <p:cNvPr id="125" name="Rectangle 124">
            <a:extLst>
              <a:ext uri="{FF2B5EF4-FFF2-40B4-BE49-F238E27FC236}">
                <a16:creationId xmlns:a16="http://schemas.microsoft.com/office/drawing/2014/main" id="{C2A405A9-6DBA-4C0D-A410-D71B3C31FA95}"/>
              </a:ext>
            </a:extLst>
          </p:cNvPr>
          <p:cNvSpPr>
            <a:spLocks noChangeAspect="1"/>
          </p:cNvSpPr>
          <p:nvPr/>
        </p:nvSpPr>
        <p:spPr>
          <a:xfrm>
            <a:off x="7723267" y="1094854"/>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a:t>
            </a:r>
          </a:p>
        </p:txBody>
      </p:sp>
      <p:sp>
        <p:nvSpPr>
          <p:cNvPr id="127" name="Rectangle 126">
            <a:extLst>
              <a:ext uri="{FF2B5EF4-FFF2-40B4-BE49-F238E27FC236}">
                <a16:creationId xmlns:a16="http://schemas.microsoft.com/office/drawing/2014/main" id="{DB07ABD4-C728-4FDD-9EEF-CF558D13A3D1}"/>
              </a:ext>
            </a:extLst>
          </p:cNvPr>
          <p:cNvSpPr>
            <a:spLocks noChangeAspect="1"/>
          </p:cNvSpPr>
          <p:nvPr/>
        </p:nvSpPr>
        <p:spPr>
          <a:xfrm>
            <a:off x="9497321" y="1094854"/>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4</a:t>
            </a:r>
          </a:p>
        </p:txBody>
      </p:sp>
      <p:cxnSp>
        <p:nvCxnSpPr>
          <p:cNvPr id="293" name="Connector: Elbow 292">
            <a:extLst>
              <a:ext uri="{FF2B5EF4-FFF2-40B4-BE49-F238E27FC236}">
                <a16:creationId xmlns:a16="http://schemas.microsoft.com/office/drawing/2014/main" id="{F7D0C2B1-0A27-4783-A428-665AB27EDACB}"/>
              </a:ext>
            </a:extLst>
          </p:cNvPr>
          <p:cNvCxnSpPr>
            <a:cxnSpLocks/>
            <a:stCxn id="101" idx="2"/>
            <a:endCxn id="127" idx="0"/>
          </p:cNvCxnSpPr>
          <p:nvPr/>
        </p:nvCxnSpPr>
        <p:spPr>
          <a:xfrm rot="16200000" flipH="1">
            <a:off x="8878268" y="-246700"/>
            <a:ext cx="299698" cy="23834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6" name="Connector: Elbow 295">
            <a:extLst>
              <a:ext uri="{FF2B5EF4-FFF2-40B4-BE49-F238E27FC236}">
                <a16:creationId xmlns:a16="http://schemas.microsoft.com/office/drawing/2014/main" id="{4F05BB21-819B-490E-9E7B-140A7B9D2825}"/>
              </a:ext>
            </a:extLst>
          </p:cNvPr>
          <p:cNvCxnSpPr>
            <a:cxnSpLocks/>
            <a:stCxn id="101" idx="2"/>
            <a:endCxn id="125" idx="0"/>
          </p:cNvCxnSpPr>
          <p:nvPr/>
        </p:nvCxnSpPr>
        <p:spPr>
          <a:xfrm rot="16200000" flipH="1">
            <a:off x="7991241" y="640327"/>
            <a:ext cx="299698" cy="6093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9" name="Connector: Elbow 298">
            <a:extLst>
              <a:ext uri="{FF2B5EF4-FFF2-40B4-BE49-F238E27FC236}">
                <a16:creationId xmlns:a16="http://schemas.microsoft.com/office/drawing/2014/main" id="{E20E7CD9-5FDD-4F81-94A8-F0EB6C80A480}"/>
              </a:ext>
            </a:extLst>
          </p:cNvPr>
          <p:cNvCxnSpPr>
            <a:cxnSpLocks/>
            <a:stCxn id="101" idx="2"/>
            <a:endCxn id="122" idx="0"/>
          </p:cNvCxnSpPr>
          <p:nvPr/>
        </p:nvCxnSpPr>
        <p:spPr>
          <a:xfrm rot="5400000">
            <a:off x="7080404" y="345827"/>
            <a:ext cx="306680" cy="12053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2" name="Connector: Elbow 301">
            <a:extLst>
              <a:ext uri="{FF2B5EF4-FFF2-40B4-BE49-F238E27FC236}">
                <a16:creationId xmlns:a16="http://schemas.microsoft.com/office/drawing/2014/main" id="{49C9EC9B-6754-4EFB-B2D6-65C040443B7F}"/>
              </a:ext>
            </a:extLst>
          </p:cNvPr>
          <p:cNvCxnSpPr>
            <a:cxnSpLocks/>
            <a:stCxn id="101" idx="2"/>
            <a:endCxn id="118" idx="0"/>
          </p:cNvCxnSpPr>
          <p:nvPr/>
        </p:nvCxnSpPr>
        <p:spPr>
          <a:xfrm rot="5400000">
            <a:off x="6151027" y="-583550"/>
            <a:ext cx="306680" cy="30640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26" name="Rectangle 325">
            <a:extLst>
              <a:ext uri="{FF2B5EF4-FFF2-40B4-BE49-F238E27FC236}">
                <a16:creationId xmlns:a16="http://schemas.microsoft.com/office/drawing/2014/main" id="{54F61B7E-69C7-4201-AF23-8BA331A6C381}"/>
              </a:ext>
            </a:extLst>
          </p:cNvPr>
          <p:cNvSpPr>
            <a:spLocks noChangeAspect="1"/>
          </p:cNvSpPr>
          <p:nvPr/>
        </p:nvSpPr>
        <p:spPr>
          <a:xfrm>
            <a:off x="4994174" y="212761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Civil &amp; Mech</a:t>
            </a:r>
          </a:p>
        </p:txBody>
      </p:sp>
      <p:sp>
        <p:nvSpPr>
          <p:cNvPr id="327" name="Rectangle 326">
            <a:extLst>
              <a:ext uri="{FF2B5EF4-FFF2-40B4-BE49-F238E27FC236}">
                <a16:creationId xmlns:a16="http://schemas.microsoft.com/office/drawing/2014/main" id="{792B6B25-FD21-4484-8D8C-4FEBCBD1FD3D}"/>
              </a:ext>
            </a:extLst>
          </p:cNvPr>
          <p:cNvSpPr>
            <a:spLocks noChangeAspect="1"/>
          </p:cNvSpPr>
          <p:nvPr/>
        </p:nvSpPr>
        <p:spPr>
          <a:xfrm>
            <a:off x="6747907" y="214223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E&amp;I</a:t>
            </a:r>
          </a:p>
        </p:txBody>
      </p:sp>
      <p:sp>
        <p:nvSpPr>
          <p:cNvPr id="328" name="Rectangle 327">
            <a:extLst>
              <a:ext uri="{FF2B5EF4-FFF2-40B4-BE49-F238E27FC236}">
                <a16:creationId xmlns:a16="http://schemas.microsoft.com/office/drawing/2014/main" id="{1B4A1A67-6613-4663-9F34-1AB4B94EF2CE}"/>
              </a:ext>
            </a:extLst>
          </p:cNvPr>
          <p:cNvSpPr>
            <a:spLocks noChangeAspect="1"/>
          </p:cNvSpPr>
          <p:nvPr/>
        </p:nvSpPr>
        <p:spPr>
          <a:xfrm>
            <a:off x="8511801" y="213207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Hardware</a:t>
            </a:r>
          </a:p>
        </p:txBody>
      </p:sp>
      <p:sp>
        <p:nvSpPr>
          <p:cNvPr id="329" name="Rectangle 328">
            <a:extLst>
              <a:ext uri="{FF2B5EF4-FFF2-40B4-BE49-F238E27FC236}">
                <a16:creationId xmlns:a16="http://schemas.microsoft.com/office/drawing/2014/main" id="{7987DCD0-C45A-4732-AB5F-79AC600FFE3A}"/>
              </a:ext>
            </a:extLst>
          </p:cNvPr>
          <p:cNvSpPr>
            <a:spLocks noChangeAspect="1"/>
          </p:cNvSpPr>
          <p:nvPr/>
        </p:nvSpPr>
        <p:spPr>
          <a:xfrm>
            <a:off x="10337161" y="213207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Software</a:t>
            </a:r>
          </a:p>
        </p:txBody>
      </p:sp>
      <p:cxnSp>
        <p:nvCxnSpPr>
          <p:cNvPr id="333" name="Connector: Elbow 332">
            <a:extLst>
              <a:ext uri="{FF2B5EF4-FFF2-40B4-BE49-F238E27FC236}">
                <a16:creationId xmlns:a16="http://schemas.microsoft.com/office/drawing/2014/main" id="{10C55799-92D1-45DA-A475-5F2C8A5DA663}"/>
              </a:ext>
            </a:extLst>
          </p:cNvPr>
          <p:cNvCxnSpPr>
            <a:cxnSpLocks/>
            <a:endCxn id="329" idx="0"/>
          </p:cNvCxnSpPr>
          <p:nvPr/>
        </p:nvCxnSpPr>
        <p:spPr>
          <a:xfrm rot="16200000" flipH="1">
            <a:off x="9545184" y="617598"/>
            <a:ext cx="415063" cy="2613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6" name="Connector: Elbow 335">
            <a:extLst>
              <a:ext uri="{FF2B5EF4-FFF2-40B4-BE49-F238E27FC236}">
                <a16:creationId xmlns:a16="http://schemas.microsoft.com/office/drawing/2014/main" id="{6C944C80-753C-4E00-AED1-0443BB6261EA}"/>
              </a:ext>
            </a:extLst>
          </p:cNvPr>
          <p:cNvCxnSpPr>
            <a:cxnSpLocks/>
            <a:endCxn id="328" idx="0"/>
          </p:cNvCxnSpPr>
          <p:nvPr/>
        </p:nvCxnSpPr>
        <p:spPr>
          <a:xfrm rot="16200000" flipH="1">
            <a:off x="8632504" y="1530278"/>
            <a:ext cx="415063" cy="7885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9" name="Connector: Elbow 338">
            <a:extLst>
              <a:ext uri="{FF2B5EF4-FFF2-40B4-BE49-F238E27FC236}">
                <a16:creationId xmlns:a16="http://schemas.microsoft.com/office/drawing/2014/main" id="{A6114464-2524-4D9D-B60E-F4E624272892}"/>
              </a:ext>
            </a:extLst>
          </p:cNvPr>
          <p:cNvCxnSpPr>
            <a:cxnSpLocks/>
            <a:endCxn id="327" idx="0"/>
          </p:cNvCxnSpPr>
          <p:nvPr/>
        </p:nvCxnSpPr>
        <p:spPr>
          <a:xfrm rot="5400000">
            <a:off x="7745477" y="1441945"/>
            <a:ext cx="425223" cy="975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3" name="Connector: Elbow 342">
            <a:extLst>
              <a:ext uri="{FF2B5EF4-FFF2-40B4-BE49-F238E27FC236}">
                <a16:creationId xmlns:a16="http://schemas.microsoft.com/office/drawing/2014/main" id="{0B64557D-605B-4BB9-B1AD-6B6A6A7FF3DB}"/>
              </a:ext>
            </a:extLst>
          </p:cNvPr>
          <p:cNvCxnSpPr>
            <a:cxnSpLocks/>
            <a:endCxn id="326" idx="0"/>
          </p:cNvCxnSpPr>
          <p:nvPr/>
        </p:nvCxnSpPr>
        <p:spPr>
          <a:xfrm rot="5400000">
            <a:off x="6875921" y="557769"/>
            <a:ext cx="410603" cy="27290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F11916B9-4B10-4BDD-95E3-FBC2DB68F295}"/>
              </a:ext>
            </a:extLst>
          </p:cNvPr>
          <p:cNvSpPr>
            <a:spLocks noChangeAspect="1"/>
          </p:cNvSpPr>
          <p:nvPr/>
        </p:nvSpPr>
        <p:spPr>
          <a:xfrm>
            <a:off x="7082046" y="352299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Construction</a:t>
            </a:r>
          </a:p>
        </p:txBody>
      </p:sp>
      <p:sp>
        <p:nvSpPr>
          <p:cNvPr id="90" name="Rectangle 89">
            <a:extLst>
              <a:ext uri="{FF2B5EF4-FFF2-40B4-BE49-F238E27FC236}">
                <a16:creationId xmlns:a16="http://schemas.microsoft.com/office/drawing/2014/main" id="{B45A76A5-EB39-422C-A4AE-046980DB90B2}"/>
              </a:ext>
            </a:extLst>
          </p:cNvPr>
          <p:cNvSpPr>
            <a:spLocks noChangeAspect="1"/>
          </p:cNvSpPr>
          <p:nvPr/>
        </p:nvSpPr>
        <p:spPr>
          <a:xfrm>
            <a:off x="4017954" y="444167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Civil &amp; Mech</a:t>
            </a:r>
          </a:p>
        </p:txBody>
      </p:sp>
      <p:sp>
        <p:nvSpPr>
          <p:cNvPr id="91" name="Rectangle 90">
            <a:extLst>
              <a:ext uri="{FF2B5EF4-FFF2-40B4-BE49-F238E27FC236}">
                <a16:creationId xmlns:a16="http://schemas.microsoft.com/office/drawing/2014/main" id="{B6D19DF2-2C9D-4C51-B188-A5873F53E0CB}"/>
              </a:ext>
            </a:extLst>
          </p:cNvPr>
          <p:cNvSpPr>
            <a:spLocks noChangeAspect="1"/>
          </p:cNvSpPr>
          <p:nvPr/>
        </p:nvSpPr>
        <p:spPr>
          <a:xfrm>
            <a:off x="5876708" y="444167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E&amp;I</a:t>
            </a:r>
          </a:p>
        </p:txBody>
      </p:sp>
      <p:sp>
        <p:nvSpPr>
          <p:cNvPr id="92" name="Rectangle 91">
            <a:extLst>
              <a:ext uri="{FF2B5EF4-FFF2-40B4-BE49-F238E27FC236}">
                <a16:creationId xmlns:a16="http://schemas.microsoft.com/office/drawing/2014/main" id="{E5A1FE82-8818-4901-9D3F-35AFA20074E8}"/>
              </a:ext>
            </a:extLst>
          </p:cNvPr>
          <p:cNvSpPr>
            <a:spLocks noChangeAspect="1"/>
          </p:cNvSpPr>
          <p:nvPr/>
        </p:nvSpPr>
        <p:spPr>
          <a:xfrm>
            <a:off x="7691401" y="443469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Hardware</a:t>
            </a:r>
          </a:p>
        </p:txBody>
      </p:sp>
      <p:sp>
        <p:nvSpPr>
          <p:cNvPr id="94" name="Rectangle 93">
            <a:extLst>
              <a:ext uri="{FF2B5EF4-FFF2-40B4-BE49-F238E27FC236}">
                <a16:creationId xmlns:a16="http://schemas.microsoft.com/office/drawing/2014/main" id="{711E31B9-2B80-4A29-9F54-FFF38353A2BB}"/>
              </a:ext>
            </a:extLst>
          </p:cNvPr>
          <p:cNvSpPr>
            <a:spLocks noChangeAspect="1"/>
          </p:cNvSpPr>
          <p:nvPr/>
        </p:nvSpPr>
        <p:spPr>
          <a:xfrm>
            <a:off x="9465455" y="443469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Software</a:t>
            </a:r>
          </a:p>
        </p:txBody>
      </p:sp>
      <p:cxnSp>
        <p:nvCxnSpPr>
          <p:cNvPr id="95" name="Connector: Elbow 94">
            <a:extLst>
              <a:ext uri="{FF2B5EF4-FFF2-40B4-BE49-F238E27FC236}">
                <a16:creationId xmlns:a16="http://schemas.microsoft.com/office/drawing/2014/main" id="{A8A1B6E6-76EB-4707-A14A-71EBB5633A5A}"/>
              </a:ext>
            </a:extLst>
          </p:cNvPr>
          <p:cNvCxnSpPr>
            <a:cxnSpLocks/>
            <a:stCxn id="89" idx="2"/>
            <a:endCxn id="94" idx="0"/>
          </p:cNvCxnSpPr>
          <p:nvPr/>
        </p:nvCxnSpPr>
        <p:spPr>
          <a:xfrm rot="16200000" flipH="1">
            <a:off x="8846402" y="3093136"/>
            <a:ext cx="299698" cy="23834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6E3CB075-978B-48E1-A53A-D3790EE0F93B}"/>
              </a:ext>
            </a:extLst>
          </p:cNvPr>
          <p:cNvCxnSpPr>
            <a:cxnSpLocks/>
            <a:stCxn id="89" idx="2"/>
            <a:endCxn id="92" idx="0"/>
          </p:cNvCxnSpPr>
          <p:nvPr/>
        </p:nvCxnSpPr>
        <p:spPr>
          <a:xfrm rot="16200000" flipH="1">
            <a:off x="7959375" y="3980163"/>
            <a:ext cx="299698" cy="6093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08553598-19F3-4AC0-98ED-7B68E8C1EAC1}"/>
              </a:ext>
            </a:extLst>
          </p:cNvPr>
          <p:cNvCxnSpPr>
            <a:cxnSpLocks/>
            <a:stCxn id="89" idx="2"/>
            <a:endCxn id="91" idx="0"/>
          </p:cNvCxnSpPr>
          <p:nvPr/>
        </p:nvCxnSpPr>
        <p:spPr>
          <a:xfrm rot="5400000">
            <a:off x="7048538" y="3685663"/>
            <a:ext cx="306680" cy="12053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431D6CF8-C994-4D92-9FEE-367E99118C79}"/>
              </a:ext>
            </a:extLst>
          </p:cNvPr>
          <p:cNvCxnSpPr>
            <a:cxnSpLocks/>
            <a:stCxn id="89" idx="2"/>
            <a:endCxn id="90" idx="0"/>
          </p:cNvCxnSpPr>
          <p:nvPr/>
        </p:nvCxnSpPr>
        <p:spPr>
          <a:xfrm rot="5400000">
            <a:off x="6119161" y="2756286"/>
            <a:ext cx="306680" cy="30640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D1F4D84C-CC58-4A72-8568-55221F5146E4}"/>
              </a:ext>
            </a:extLst>
          </p:cNvPr>
          <p:cNvSpPr>
            <a:spLocks noChangeAspect="1"/>
          </p:cNvSpPr>
          <p:nvPr/>
        </p:nvSpPr>
        <p:spPr>
          <a:xfrm>
            <a:off x="4962308" y="546745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1</a:t>
            </a:r>
          </a:p>
        </p:txBody>
      </p:sp>
      <p:sp>
        <p:nvSpPr>
          <p:cNvPr id="100" name="Rectangle 99">
            <a:extLst>
              <a:ext uri="{FF2B5EF4-FFF2-40B4-BE49-F238E27FC236}">
                <a16:creationId xmlns:a16="http://schemas.microsoft.com/office/drawing/2014/main" id="{A13745CA-CC53-431A-AA15-904E2F1DAF7C}"/>
              </a:ext>
            </a:extLst>
          </p:cNvPr>
          <p:cNvSpPr>
            <a:spLocks noChangeAspect="1"/>
          </p:cNvSpPr>
          <p:nvPr/>
        </p:nvSpPr>
        <p:spPr>
          <a:xfrm>
            <a:off x="6716041" y="548207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2</a:t>
            </a:r>
          </a:p>
        </p:txBody>
      </p:sp>
      <p:sp>
        <p:nvSpPr>
          <p:cNvPr id="103" name="Rectangle 102">
            <a:extLst>
              <a:ext uri="{FF2B5EF4-FFF2-40B4-BE49-F238E27FC236}">
                <a16:creationId xmlns:a16="http://schemas.microsoft.com/office/drawing/2014/main" id="{EB87C568-280F-4C05-85AB-7DFDD7DEECE5}"/>
              </a:ext>
            </a:extLst>
          </p:cNvPr>
          <p:cNvSpPr>
            <a:spLocks noChangeAspect="1"/>
          </p:cNvSpPr>
          <p:nvPr/>
        </p:nvSpPr>
        <p:spPr>
          <a:xfrm>
            <a:off x="8479935" y="547191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a:t>
            </a:r>
          </a:p>
        </p:txBody>
      </p:sp>
      <p:sp>
        <p:nvSpPr>
          <p:cNvPr id="104" name="Rectangle 103">
            <a:extLst>
              <a:ext uri="{FF2B5EF4-FFF2-40B4-BE49-F238E27FC236}">
                <a16:creationId xmlns:a16="http://schemas.microsoft.com/office/drawing/2014/main" id="{AC85B5D6-7EB7-4700-8382-7297A13CC1A4}"/>
              </a:ext>
            </a:extLst>
          </p:cNvPr>
          <p:cNvSpPr>
            <a:spLocks noChangeAspect="1"/>
          </p:cNvSpPr>
          <p:nvPr/>
        </p:nvSpPr>
        <p:spPr>
          <a:xfrm>
            <a:off x="10305295" y="547191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4</a:t>
            </a:r>
          </a:p>
        </p:txBody>
      </p:sp>
      <p:cxnSp>
        <p:nvCxnSpPr>
          <p:cNvPr id="105" name="Connector: Elbow 104">
            <a:extLst>
              <a:ext uri="{FF2B5EF4-FFF2-40B4-BE49-F238E27FC236}">
                <a16:creationId xmlns:a16="http://schemas.microsoft.com/office/drawing/2014/main" id="{7EFE3297-4897-4218-987D-385198D9DED0}"/>
              </a:ext>
            </a:extLst>
          </p:cNvPr>
          <p:cNvCxnSpPr>
            <a:cxnSpLocks/>
            <a:endCxn id="104" idx="0"/>
          </p:cNvCxnSpPr>
          <p:nvPr/>
        </p:nvCxnSpPr>
        <p:spPr>
          <a:xfrm rot="16200000" flipH="1">
            <a:off x="9513318" y="3957434"/>
            <a:ext cx="415063" cy="2613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6383DCEE-85E1-4040-B109-32B80F8A3854}"/>
              </a:ext>
            </a:extLst>
          </p:cNvPr>
          <p:cNvCxnSpPr>
            <a:cxnSpLocks/>
            <a:endCxn id="103" idx="0"/>
          </p:cNvCxnSpPr>
          <p:nvPr/>
        </p:nvCxnSpPr>
        <p:spPr>
          <a:xfrm rot="16200000" flipH="1">
            <a:off x="8600638" y="4870114"/>
            <a:ext cx="415063" cy="7885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B626861A-D4C1-4001-8E05-0C517EFB93AD}"/>
              </a:ext>
            </a:extLst>
          </p:cNvPr>
          <p:cNvCxnSpPr>
            <a:cxnSpLocks/>
            <a:endCxn id="100" idx="0"/>
          </p:cNvCxnSpPr>
          <p:nvPr/>
        </p:nvCxnSpPr>
        <p:spPr>
          <a:xfrm rot="5400000">
            <a:off x="7713611" y="4781781"/>
            <a:ext cx="425223" cy="975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CACB6664-82B7-4772-8963-757475514C54}"/>
              </a:ext>
            </a:extLst>
          </p:cNvPr>
          <p:cNvCxnSpPr>
            <a:cxnSpLocks/>
            <a:endCxn id="99" idx="0"/>
          </p:cNvCxnSpPr>
          <p:nvPr/>
        </p:nvCxnSpPr>
        <p:spPr>
          <a:xfrm rot="5400000">
            <a:off x="6844055" y="3897605"/>
            <a:ext cx="410603" cy="27290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14B4BD37-4E0A-4724-B48C-9306C89DE603}"/>
              </a:ext>
            </a:extLst>
          </p:cNvPr>
          <p:cNvSpPr txBox="1"/>
          <p:nvPr/>
        </p:nvSpPr>
        <p:spPr>
          <a:xfrm>
            <a:off x="2666775" y="21767"/>
            <a:ext cx="3632070" cy="830997"/>
          </a:xfrm>
          <a:prstGeom prst="rect">
            <a:avLst/>
          </a:prstGeom>
          <a:noFill/>
          <a:effectLst/>
        </p:spPr>
        <p:txBody>
          <a:bodyPr wrap="square" rtlCol="0">
            <a:spAutoFit/>
          </a:bodyPr>
          <a:lstStyle/>
          <a:p>
            <a:r>
              <a:rPr lang="en-CA" sz="2400" dirty="0">
                <a:solidFill>
                  <a:schemeClr val="accent4">
                    <a:lumMod val="75000"/>
                  </a:schemeClr>
                </a:solidFill>
              </a:rPr>
              <a:t>- Better Accountability</a:t>
            </a:r>
          </a:p>
          <a:p>
            <a:endParaRPr lang="en-CA" sz="2400" dirty="0">
              <a:solidFill>
                <a:schemeClr val="accent4">
                  <a:lumMod val="75000"/>
                </a:schemeClr>
              </a:solidFill>
            </a:endParaRPr>
          </a:p>
        </p:txBody>
      </p:sp>
      <p:sp>
        <p:nvSpPr>
          <p:cNvPr id="7" name="TextBox 6">
            <a:extLst>
              <a:ext uri="{FF2B5EF4-FFF2-40B4-BE49-F238E27FC236}">
                <a16:creationId xmlns:a16="http://schemas.microsoft.com/office/drawing/2014/main" id="{506C841C-C232-4510-9F6D-88DAC6269A25}"/>
              </a:ext>
            </a:extLst>
          </p:cNvPr>
          <p:cNvSpPr txBox="1"/>
          <p:nvPr/>
        </p:nvSpPr>
        <p:spPr>
          <a:xfrm>
            <a:off x="6598628" y="248195"/>
            <a:ext cx="500458" cy="369332"/>
          </a:xfrm>
          <a:prstGeom prst="rect">
            <a:avLst/>
          </a:prstGeom>
          <a:noFill/>
        </p:spPr>
        <p:txBody>
          <a:bodyPr wrap="none" rtlCol="0">
            <a:spAutoFit/>
          </a:bodyPr>
          <a:lstStyle/>
          <a:p>
            <a:r>
              <a:rPr lang="en-CA" dirty="0">
                <a:solidFill>
                  <a:srgbClr val="C00000"/>
                </a:solidFill>
              </a:rPr>
              <a:t>PM</a:t>
            </a:r>
          </a:p>
        </p:txBody>
      </p:sp>
      <p:sp>
        <p:nvSpPr>
          <p:cNvPr id="113" name="TextBox 112">
            <a:extLst>
              <a:ext uri="{FF2B5EF4-FFF2-40B4-BE49-F238E27FC236}">
                <a16:creationId xmlns:a16="http://schemas.microsoft.com/office/drawing/2014/main" id="{2186D10D-28CF-496A-9F23-0DFE1CAD78C5}"/>
              </a:ext>
            </a:extLst>
          </p:cNvPr>
          <p:cNvSpPr txBox="1"/>
          <p:nvPr/>
        </p:nvSpPr>
        <p:spPr>
          <a:xfrm>
            <a:off x="4512658" y="1715671"/>
            <a:ext cx="415498" cy="369332"/>
          </a:xfrm>
          <a:prstGeom prst="rect">
            <a:avLst/>
          </a:prstGeom>
          <a:noFill/>
        </p:spPr>
        <p:txBody>
          <a:bodyPr wrap="none" rtlCol="0">
            <a:spAutoFit/>
          </a:bodyPr>
          <a:lstStyle/>
          <a:p>
            <a:r>
              <a:rPr lang="en-CA" dirty="0">
                <a:solidFill>
                  <a:srgbClr val="C00000"/>
                </a:solidFill>
              </a:rPr>
              <a:t>PE</a:t>
            </a:r>
          </a:p>
        </p:txBody>
      </p:sp>
      <p:sp>
        <p:nvSpPr>
          <p:cNvPr id="116" name="TextBox 115">
            <a:extLst>
              <a:ext uri="{FF2B5EF4-FFF2-40B4-BE49-F238E27FC236}">
                <a16:creationId xmlns:a16="http://schemas.microsoft.com/office/drawing/2014/main" id="{F6F8B774-8B9D-4A33-B49F-247A70048CC8}"/>
              </a:ext>
            </a:extLst>
          </p:cNvPr>
          <p:cNvSpPr txBox="1"/>
          <p:nvPr/>
        </p:nvSpPr>
        <p:spPr>
          <a:xfrm>
            <a:off x="6298845" y="1704621"/>
            <a:ext cx="415498" cy="369332"/>
          </a:xfrm>
          <a:prstGeom prst="rect">
            <a:avLst/>
          </a:prstGeom>
          <a:noFill/>
        </p:spPr>
        <p:txBody>
          <a:bodyPr wrap="none" rtlCol="0">
            <a:spAutoFit/>
          </a:bodyPr>
          <a:lstStyle/>
          <a:p>
            <a:r>
              <a:rPr lang="en-CA" dirty="0">
                <a:solidFill>
                  <a:srgbClr val="C00000"/>
                </a:solidFill>
              </a:rPr>
              <a:t>PE</a:t>
            </a:r>
          </a:p>
        </p:txBody>
      </p:sp>
      <p:sp>
        <p:nvSpPr>
          <p:cNvPr id="117" name="TextBox 116">
            <a:extLst>
              <a:ext uri="{FF2B5EF4-FFF2-40B4-BE49-F238E27FC236}">
                <a16:creationId xmlns:a16="http://schemas.microsoft.com/office/drawing/2014/main" id="{79A038E7-4FD5-4C1F-8C15-BE29CFCA476B}"/>
              </a:ext>
            </a:extLst>
          </p:cNvPr>
          <p:cNvSpPr txBox="1"/>
          <p:nvPr/>
        </p:nvSpPr>
        <p:spPr>
          <a:xfrm>
            <a:off x="8193938" y="1675616"/>
            <a:ext cx="415498" cy="369332"/>
          </a:xfrm>
          <a:prstGeom prst="rect">
            <a:avLst/>
          </a:prstGeom>
          <a:noFill/>
        </p:spPr>
        <p:txBody>
          <a:bodyPr wrap="none" rtlCol="0">
            <a:spAutoFit/>
          </a:bodyPr>
          <a:lstStyle/>
          <a:p>
            <a:r>
              <a:rPr lang="en-CA" dirty="0">
                <a:solidFill>
                  <a:srgbClr val="C00000"/>
                </a:solidFill>
              </a:rPr>
              <a:t>PE</a:t>
            </a:r>
          </a:p>
        </p:txBody>
      </p:sp>
      <p:sp>
        <p:nvSpPr>
          <p:cNvPr id="119" name="TextBox 118">
            <a:extLst>
              <a:ext uri="{FF2B5EF4-FFF2-40B4-BE49-F238E27FC236}">
                <a16:creationId xmlns:a16="http://schemas.microsoft.com/office/drawing/2014/main" id="{81400BC4-CD19-480D-90E3-0F346A9C1BA3}"/>
              </a:ext>
            </a:extLst>
          </p:cNvPr>
          <p:cNvSpPr txBox="1"/>
          <p:nvPr/>
        </p:nvSpPr>
        <p:spPr>
          <a:xfrm>
            <a:off x="9982098" y="1675616"/>
            <a:ext cx="415498" cy="369332"/>
          </a:xfrm>
          <a:prstGeom prst="rect">
            <a:avLst/>
          </a:prstGeom>
          <a:noFill/>
        </p:spPr>
        <p:txBody>
          <a:bodyPr wrap="none" rtlCol="0">
            <a:spAutoFit/>
          </a:bodyPr>
          <a:lstStyle/>
          <a:p>
            <a:r>
              <a:rPr lang="en-CA" dirty="0">
                <a:solidFill>
                  <a:srgbClr val="C00000"/>
                </a:solidFill>
              </a:rPr>
              <a:t>PE</a:t>
            </a:r>
          </a:p>
        </p:txBody>
      </p:sp>
      <p:sp>
        <p:nvSpPr>
          <p:cNvPr id="123" name="TextBox 122">
            <a:extLst>
              <a:ext uri="{FF2B5EF4-FFF2-40B4-BE49-F238E27FC236}">
                <a16:creationId xmlns:a16="http://schemas.microsoft.com/office/drawing/2014/main" id="{DF1D60AB-4CE5-419B-B1E0-E779AB743FC6}"/>
              </a:ext>
            </a:extLst>
          </p:cNvPr>
          <p:cNvSpPr txBox="1"/>
          <p:nvPr/>
        </p:nvSpPr>
        <p:spPr>
          <a:xfrm>
            <a:off x="5395111" y="2761841"/>
            <a:ext cx="425116" cy="369332"/>
          </a:xfrm>
          <a:prstGeom prst="rect">
            <a:avLst/>
          </a:prstGeom>
          <a:noFill/>
        </p:spPr>
        <p:txBody>
          <a:bodyPr wrap="none" rtlCol="0">
            <a:spAutoFit/>
          </a:bodyPr>
          <a:lstStyle/>
          <a:p>
            <a:r>
              <a:rPr lang="en-CA" dirty="0">
                <a:solidFill>
                  <a:srgbClr val="C00000"/>
                </a:solidFill>
              </a:rPr>
              <a:t>DL</a:t>
            </a:r>
          </a:p>
        </p:txBody>
      </p:sp>
      <p:sp>
        <p:nvSpPr>
          <p:cNvPr id="126" name="TextBox 125">
            <a:extLst>
              <a:ext uri="{FF2B5EF4-FFF2-40B4-BE49-F238E27FC236}">
                <a16:creationId xmlns:a16="http://schemas.microsoft.com/office/drawing/2014/main" id="{FEC57CC4-87C8-4109-AACB-B7AE3A3401F1}"/>
              </a:ext>
            </a:extLst>
          </p:cNvPr>
          <p:cNvSpPr txBox="1"/>
          <p:nvPr/>
        </p:nvSpPr>
        <p:spPr>
          <a:xfrm>
            <a:off x="7242778" y="2761841"/>
            <a:ext cx="425116" cy="369332"/>
          </a:xfrm>
          <a:prstGeom prst="rect">
            <a:avLst/>
          </a:prstGeom>
          <a:noFill/>
        </p:spPr>
        <p:txBody>
          <a:bodyPr wrap="none" rtlCol="0">
            <a:spAutoFit/>
          </a:bodyPr>
          <a:lstStyle/>
          <a:p>
            <a:r>
              <a:rPr lang="en-CA" dirty="0">
                <a:solidFill>
                  <a:srgbClr val="C00000"/>
                </a:solidFill>
              </a:rPr>
              <a:t>DL</a:t>
            </a:r>
          </a:p>
        </p:txBody>
      </p:sp>
      <p:sp>
        <p:nvSpPr>
          <p:cNvPr id="128" name="TextBox 127">
            <a:extLst>
              <a:ext uri="{FF2B5EF4-FFF2-40B4-BE49-F238E27FC236}">
                <a16:creationId xmlns:a16="http://schemas.microsoft.com/office/drawing/2014/main" id="{25476982-C5DD-46C9-9F26-1E7A456808C0}"/>
              </a:ext>
            </a:extLst>
          </p:cNvPr>
          <p:cNvSpPr txBox="1"/>
          <p:nvPr/>
        </p:nvSpPr>
        <p:spPr>
          <a:xfrm>
            <a:off x="9010618" y="2761841"/>
            <a:ext cx="425116" cy="369332"/>
          </a:xfrm>
          <a:prstGeom prst="rect">
            <a:avLst/>
          </a:prstGeom>
          <a:noFill/>
        </p:spPr>
        <p:txBody>
          <a:bodyPr wrap="none" rtlCol="0">
            <a:spAutoFit/>
          </a:bodyPr>
          <a:lstStyle/>
          <a:p>
            <a:r>
              <a:rPr lang="en-CA" dirty="0">
                <a:solidFill>
                  <a:srgbClr val="C00000"/>
                </a:solidFill>
              </a:rPr>
              <a:t>DL</a:t>
            </a:r>
          </a:p>
        </p:txBody>
      </p:sp>
      <p:sp>
        <p:nvSpPr>
          <p:cNvPr id="129" name="TextBox 128">
            <a:extLst>
              <a:ext uri="{FF2B5EF4-FFF2-40B4-BE49-F238E27FC236}">
                <a16:creationId xmlns:a16="http://schemas.microsoft.com/office/drawing/2014/main" id="{9747F3E0-C30E-4521-AF98-7AFCBCCC2AAA}"/>
              </a:ext>
            </a:extLst>
          </p:cNvPr>
          <p:cNvSpPr txBox="1"/>
          <p:nvPr/>
        </p:nvSpPr>
        <p:spPr>
          <a:xfrm>
            <a:off x="10839418" y="2751681"/>
            <a:ext cx="425116" cy="369332"/>
          </a:xfrm>
          <a:prstGeom prst="rect">
            <a:avLst/>
          </a:prstGeom>
          <a:noFill/>
        </p:spPr>
        <p:txBody>
          <a:bodyPr wrap="none" rtlCol="0">
            <a:spAutoFit/>
          </a:bodyPr>
          <a:lstStyle/>
          <a:p>
            <a:r>
              <a:rPr lang="en-CA" dirty="0">
                <a:solidFill>
                  <a:srgbClr val="C00000"/>
                </a:solidFill>
              </a:rPr>
              <a:t>DL</a:t>
            </a:r>
          </a:p>
        </p:txBody>
      </p:sp>
      <p:sp>
        <p:nvSpPr>
          <p:cNvPr id="130" name="TextBox 129">
            <a:extLst>
              <a:ext uri="{FF2B5EF4-FFF2-40B4-BE49-F238E27FC236}">
                <a16:creationId xmlns:a16="http://schemas.microsoft.com/office/drawing/2014/main" id="{7F526D5E-8538-466E-9BB4-E384C396496B}"/>
              </a:ext>
            </a:extLst>
          </p:cNvPr>
          <p:cNvSpPr txBox="1"/>
          <p:nvPr/>
        </p:nvSpPr>
        <p:spPr>
          <a:xfrm>
            <a:off x="4518550" y="5042230"/>
            <a:ext cx="425116" cy="369332"/>
          </a:xfrm>
          <a:prstGeom prst="rect">
            <a:avLst/>
          </a:prstGeom>
          <a:noFill/>
        </p:spPr>
        <p:txBody>
          <a:bodyPr wrap="none" rtlCol="0">
            <a:spAutoFit/>
          </a:bodyPr>
          <a:lstStyle/>
          <a:p>
            <a:r>
              <a:rPr lang="en-CA" dirty="0">
                <a:solidFill>
                  <a:srgbClr val="C00000"/>
                </a:solidFill>
              </a:rPr>
              <a:t>DL</a:t>
            </a:r>
          </a:p>
        </p:txBody>
      </p:sp>
      <p:sp>
        <p:nvSpPr>
          <p:cNvPr id="131" name="TextBox 130">
            <a:extLst>
              <a:ext uri="{FF2B5EF4-FFF2-40B4-BE49-F238E27FC236}">
                <a16:creationId xmlns:a16="http://schemas.microsoft.com/office/drawing/2014/main" id="{FC77ACC7-F30C-404F-A7A4-323C38A1FC68}"/>
              </a:ext>
            </a:extLst>
          </p:cNvPr>
          <p:cNvSpPr txBox="1"/>
          <p:nvPr/>
        </p:nvSpPr>
        <p:spPr>
          <a:xfrm>
            <a:off x="6366217" y="5042230"/>
            <a:ext cx="425116" cy="369332"/>
          </a:xfrm>
          <a:prstGeom prst="rect">
            <a:avLst/>
          </a:prstGeom>
          <a:noFill/>
        </p:spPr>
        <p:txBody>
          <a:bodyPr wrap="none" rtlCol="0">
            <a:spAutoFit/>
          </a:bodyPr>
          <a:lstStyle/>
          <a:p>
            <a:r>
              <a:rPr lang="en-CA" dirty="0">
                <a:solidFill>
                  <a:srgbClr val="C00000"/>
                </a:solidFill>
              </a:rPr>
              <a:t>DL</a:t>
            </a:r>
          </a:p>
        </p:txBody>
      </p:sp>
      <p:sp>
        <p:nvSpPr>
          <p:cNvPr id="132" name="TextBox 131">
            <a:extLst>
              <a:ext uri="{FF2B5EF4-FFF2-40B4-BE49-F238E27FC236}">
                <a16:creationId xmlns:a16="http://schemas.microsoft.com/office/drawing/2014/main" id="{C6AC8009-54B6-409A-889E-B9314B5CCB53}"/>
              </a:ext>
            </a:extLst>
          </p:cNvPr>
          <p:cNvSpPr txBox="1"/>
          <p:nvPr/>
        </p:nvSpPr>
        <p:spPr>
          <a:xfrm>
            <a:off x="8134057" y="5042230"/>
            <a:ext cx="425116" cy="369332"/>
          </a:xfrm>
          <a:prstGeom prst="rect">
            <a:avLst/>
          </a:prstGeom>
          <a:noFill/>
        </p:spPr>
        <p:txBody>
          <a:bodyPr wrap="none" rtlCol="0">
            <a:spAutoFit/>
          </a:bodyPr>
          <a:lstStyle/>
          <a:p>
            <a:r>
              <a:rPr lang="en-CA" dirty="0">
                <a:solidFill>
                  <a:srgbClr val="C00000"/>
                </a:solidFill>
              </a:rPr>
              <a:t>DL</a:t>
            </a:r>
          </a:p>
        </p:txBody>
      </p:sp>
      <p:sp>
        <p:nvSpPr>
          <p:cNvPr id="133" name="TextBox 132">
            <a:extLst>
              <a:ext uri="{FF2B5EF4-FFF2-40B4-BE49-F238E27FC236}">
                <a16:creationId xmlns:a16="http://schemas.microsoft.com/office/drawing/2014/main" id="{B242D943-F3A4-4C05-8692-8DFFFA32697E}"/>
              </a:ext>
            </a:extLst>
          </p:cNvPr>
          <p:cNvSpPr txBox="1"/>
          <p:nvPr/>
        </p:nvSpPr>
        <p:spPr>
          <a:xfrm>
            <a:off x="9962857" y="5032070"/>
            <a:ext cx="425116" cy="369332"/>
          </a:xfrm>
          <a:prstGeom prst="rect">
            <a:avLst/>
          </a:prstGeom>
          <a:noFill/>
        </p:spPr>
        <p:txBody>
          <a:bodyPr wrap="none" rtlCol="0">
            <a:spAutoFit/>
          </a:bodyPr>
          <a:lstStyle/>
          <a:p>
            <a:r>
              <a:rPr lang="en-CA" dirty="0">
                <a:solidFill>
                  <a:srgbClr val="C00000"/>
                </a:solidFill>
              </a:rPr>
              <a:t>DL</a:t>
            </a:r>
          </a:p>
        </p:txBody>
      </p:sp>
      <p:sp>
        <p:nvSpPr>
          <p:cNvPr id="134" name="TextBox 133">
            <a:extLst>
              <a:ext uri="{FF2B5EF4-FFF2-40B4-BE49-F238E27FC236}">
                <a16:creationId xmlns:a16="http://schemas.microsoft.com/office/drawing/2014/main" id="{30135E94-2A98-4EBB-B103-200A4A0B1F0C}"/>
              </a:ext>
            </a:extLst>
          </p:cNvPr>
          <p:cNvSpPr txBox="1"/>
          <p:nvPr/>
        </p:nvSpPr>
        <p:spPr>
          <a:xfrm>
            <a:off x="5427058" y="6074311"/>
            <a:ext cx="415498" cy="369332"/>
          </a:xfrm>
          <a:prstGeom prst="rect">
            <a:avLst/>
          </a:prstGeom>
          <a:noFill/>
        </p:spPr>
        <p:txBody>
          <a:bodyPr wrap="none" rtlCol="0">
            <a:spAutoFit/>
          </a:bodyPr>
          <a:lstStyle/>
          <a:p>
            <a:r>
              <a:rPr lang="en-CA" dirty="0">
                <a:solidFill>
                  <a:srgbClr val="C00000"/>
                </a:solidFill>
              </a:rPr>
              <a:t>PE</a:t>
            </a:r>
          </a:p>
        </p:txBody>
      </p:sp>
      <p:sp>
        <p:nvSpPr>
          <p:cNvPr id="135" name="TextBox 134">
            <a:extLst>
              <a:ext uri="{FF2B5EF4-FFF2-40B4-BE49-F238E27FC236}">
                <a16:creationId xmlns:a16="http://schemas.microsoft.com/office/drawing/2014/main" id="{B78B0920-5380-4B25-8768-F87667CC0A50}"/>
              </a:ext>
            </a:extLst>
          </p:cNvPr>
          <p:cNvSpPr txBox="1"/>
          <p:nvPr/>
        </p:nvSpPr>
        <p:spPr>
          <a:xfrm>
            <a:off x="7213245" y="6063261"/>
            <a:ext cx="415498" cy="369332"/>
          </a:xfrm>
          <a:prstGeom prst="rect">
            <a:avLst/>
          </a:prstGeom>
          <a:noFill/>
        </p:spPr>
        <p:txBody>
          <a:bodyPr wrap="none" rtlCol="0">
            <a:spAutoFit/>
          </a:bodyPr>
          <a:lstStyle/>
          <a:p>
            <a:r>
              <a:rPr lang="en-CA" dirty="0">
                <a:solidFill>
                  <a:srgbClr val="C00000"/>
                </a:solidFill>
              </a:rPr>
              <a:t>PE</a:t>
            </a:r>
          </a:p>
        </p:txBody>
      </p:sp>
      <p:sp>
        <p:nvSpPr>
          <p:cNvPr id="136" name="TextBox 135">
            <a:extLst>
              <a:ext uri="{FF2B5EF4-FFF2-40B4-BE49-F238E27FC236}">
                <a16:creationId xmlns:a16="http://schemas.microsoft.com/office/drawing/2014/main" id="{EAA8980F-B9E3-4660-A8A0-D35D0B910114}"/>
              </a:ext>
            </a:extLst>
          </p:cNvPr>
          <p:cNvSpPr txBox="1"/>
          <p:nvPr/>
        </p:nvSpPr>
        <p:spPr>
          <a:xfrm>
            <a:off x="9108338" y="6034256"/>
            <a:ext cx="415498" cy="369332"/>
          </a:xfrm>
          <a:prstGeom prst="rect">
            <a:avLst/>
          </a:prstGeom>
          <a:noFill/>
        </p:spPr>
        <p:txBody>
          <a:bodyPr wrap="none" rtlCol="0">
            <a:spAutoFit/>
          </a:bodyPr>
          <a:lstStyle/>
          <a:p>
            <a:r>
              <a:rPr lang="en-CA" dirty="0">
                <a:solidFill>
                  <a:srgbClr val="C00000"/>
                </a:solidFill>
              </a:rPr>
              <a:t>PE</a:t>
            </a:r>
          </a:p>
        </p:txBody>
      </p:sp>
      <p:sp>
        <p:nvSpPr>
          <p:cNvPr id="137" name="TextBox 136">
            <a:extLst>
              <a:ext uri="{FF2B5EF4-FFF2-40B4-BE49-F238E27FC236}">
                <a16:creationId xmlns:a16="http://schemas.microsoft.com/office/drawing/2014/main" id="{5DECDECD-E006-4633-B58B-040A1A0C3AED}"/>
              </a:ext>
            </a:extLst>
          </p:cNvPr>
          <p:cNvSpPr txBox="1"/>
          <p:nvPr/>
        </p:nvSpPr>
        <p:spPr>
          <a:xfrm>
            <a:off x="10896498" y="6034256"/>
            <a:ext cx="415498" cy="369332"/>
          </a:xfrm>
          <a:prstGeom prst="rect">
            <a:avLst/>
          </a:prstGeom>
          <a:noFill/>
        </p:spPr>
        <p:txBody>
          <a:bodyPr wrap="none" rtlCol="0">
            <a:spAutoFit/>
          </a:bodyPr>
          <a:lstStyle/>
          <a:p>
            <a:r>
              <a:rPr lang="en-CA" dirty="0">
                <a:solidFill>
                  <a:srgbClr val="C00000"/>
                </a:solidFill>
              </a:rPr>
              <a:t>PE</a:t>
            </a:r>
          </a:p>
        </p:txBody>
      </p:sp>
      <p:sp>
        <p:nvSpPr>
          <p:cNvPr id="138" name="Rectangle 137">
            <a:extLst>
              <a:ext uri="{FF2B5EF4-FFF2-40B4-BE49-F238E27FC236}">
                <a16:creationId xmlns:a16="http://schemas.microsoft.com/office/drawing/2014/main" id="{92168D28-52B2-4983-8DD6-AF49BB094B83}"/>
              </a:ext>
            </a:extLst>
          </p:cNvPr>
          <p:cNvSpPr/>
          <p:nvPr/>
        </p:nvSpPr>
        <p:spPr>
          <a:xfrm>
            <a:off x="28232" y="1142397"/>
            <a:ext cx="3761928" cy="1803790"/>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9" name="TextBox 138">
            <a:extLst>
              <a:ext uri="{FF2B5EF4-FFF2-40B4-BE49-F238E27FC236}">
                <a16:creationId xmlns:a16="http://schemas.microsoft.com/office/drawing/2014/main" id="{EC7A5E26-0D69-478D-8C2C-8CB0DEEA0721}"/>
              </a:ext>
            </a:extLst>
          </p:cNvPr>
          <p:cNvSpPr txBox="1"/>
          <p:nvPr/>
        </p:nvSpPr>
        <p:spPr>
          <a:xfrm>
            <a:off x="30621" y="1191860"/>
            <a:ext cx="3797343" cy="1754326"/>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17: </a:t>
            </a:r>
            <a:r>
              <a:rPr lang="en-CA" dirty="0">
                <a:solidFill>
                  <a:schemeClr val="accent5">
                    <a:lumMod val="75000"/>
                  </a:schemeClr>
                </a:solidFill>
              </a:rPr>
              <a:t>The mini PMs is held liable on the package assigned to him from beginning to end. The mini PM will make sure all deliverables pre requisite to execution is provided and all issues are addressed.</a:t>
            </a:r>
          </a:p>
        </p:txBody>
      </p:sp>
      <p:cxnSp>
        <p:nvCxnSpPr>
          <p:cNvPr id="9" name="Straight Connector 8">
            <a:extLst>
              <a:ext uri="{FF2B5EF4-FFF2-40B4-BE49-F238E27FC236}">
                <a16:creationId xmlns:a16="http://schemas.microsoft.com/office/drawing/2014/main" id="{549A2BCB-159F-4F96-AA43-F59E843BA509}"/>
              </a:ext>
            </a:extLst>
          </p:cNvPr>
          <p:cNvCxnSpPr/>
          <p:nvPr/>
        </p:nvCxnSpPr>
        <p:spPr>
          <a:xfrm>
            <a:off x="1737360" y="3291840"/>
            <a:ext cx="10424160" cy="0"/>
          </a:xfrm>
          <a:prstGeom prst="line">
            <a:avLst/>
          </a:prstGeom>
          <a:ln w="254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1B1DD4D7-9800-43FB-91DB-96D27A10EC4B}"/>
              </a:ext>
            </a:extLst>
          </p:cNvPr>
          <p:cNvSpPr txBox="1"/>
          <p:nvPr/>
        </p:nvSpPr>
        <p:spPr>
          <a:xfrm>
            <a:off x="10575927" y="229184"/>
            <a:ext cx="1492716" cy="369332"/>
          </a:xfrm>
          <a:prstGeom prst="rect">
            <a:avLst/>
          </a:prstGeom>
          <a:noFill/>
        </p:spPr>
        <p:txBody>
          <a:bodyPr wrap="none" rtlCol="0">
            <a:spAutoFit/>
          </a:bodyPr>
          <a:lstStyle/>
          <a:p>
            <a:r>
              <a:rPr lang="en-CA" dirty="0"/>
              <a:t>Section Based</a:t>
            </a:r>
          </a:p>
        </p:txBody>
      </p:sp>
      <p:sp>
        <p:nvSpPr>
          <p:cNvPr id="141" name="TextBox 140">
            <a:extLst>
              <a:ext uri="{FF2B5EF4-FFF2-40B4-BE49-F238E27FC236}">
                <a16:creationId xmlns:a16="http://schemas.microsoft.com/office/drawing/2014/main" id="{F72063EB-3E05-4963-9A03-D8C201AB3A35}"/>
              </a:ext>
            </a:extLst>
          </p:cNvPr>
          <p:cNvSpPr txBox="1"/>
          <p:nvPr/>
        </p:nvSpPr>
        <p:spPr>
          <a:xfrm>
            <a:off x="10461442" y="3449500"/>
            <a:ext cx="1701107" cy="369332"/>
          </a:xfrm>
          <a:prstGeom prst="rect">
            <a:avLst/>
          </a:prstGeom>
          <a:noFill/>
        </p:spPr>
        <p:txBody>
          <a:bodyPr wrap="none" rtlCol="0">
            <a:spAutoFit/>
          </a:bodyPr>
          <a:lstStyle/>
          <a:p>
            <a:r>
              <a:rPr lang="en-CA" dirty="0"/>
              <a:t>Discipline Based</a:t>
            </a:r>
          </a:p>
        </p:txBody>
      </p:sp>
      <p:sp>
        <p:nvSpPr>
          <p:cNvPr id="142" name="Rectangle 141">
            <a:extLst>
              <a:ext uri="{FF2B5EF4-FFF2-40B4-BE49-F238E27FC236}">
                <a16:creationId xmlns:a16="http://schemas.microsoft.com/office/drawing/2014/main" id="{AA0C5248-181A-4409-A876-2CE02911B526}"/>
              </a:ext>
            </a:extLst>
          </p:cNvPr>
          <p:cNvSpPr/>
          <p:nvPr/>
        </p:nvSpPr>
        <p:spPr>
          <a:xfrm>
            <a:off x="38391" y="4431307"/>
            <a:ext cx="3761928" cy="2010342"/>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3" name="TextBox 142">
            <a:extLst>
              <a:ext uri="{FF2B5EF4-FFF2-40B4-BE49-F238E27FC236}">
                <a16:creationId xmlns:a16="http://schemas.microsoft.com/office/drawing/2014/main" id="{4703370F-BA18-4889-ABA0-AA0F937BA16B}"/>
              </a:ext>
            </a:extLst>
          </p:cNvPr>
          <p:cNvSpPr txBox="1"/>
          <p:nvPr/>
        </p:nvSpPr>
        <p:spPr>
          <a:xfrm>
            <a:off x="20876" y="4482716"/>
            <a:ext cx="3797343" cy="2031325"/>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18:</a:t>
            </a:r>
            <a:r>
              <a:rPr lang="en-CA" dirty="0">
                <a:solidFill>
                  <a:schemeClr val="accent5">
                    <a:lumMod val="75000"/>
                  </a:schemeClr>
                </a:solidFill>
              </a:rPr>
              <a:t> On a discipline based Level 1, the discipline lead may blame others on issues relevant to other disciplines. The discipline lead is not obligated to study the specifications, design, constraints, risks with other disciplines.</a:t>
            </a:r>
          </a:p>
        </p:txBody>
      </p:sp>
      <p:sp>
        <p:nvSpPr>
          <p:cNvPr id="2" name="Arrow: Curved Down 1">
            <a:extLst>
              <a:ext uri="{FF2B5EF4-FFF2-40B4-BE49-F238E27FC236}">
                <a16:creationId xmlns:a16="http://schemas.microsoft.com/office/drawing/2014/main" id="{EDDA7875-33EC-41CF-9334-D08DD2665DEA}"/>
              </a:ext>
            </a:extLst>
          </p:cNvPr>
          <p:cNvSpPr/>
          <p:nvPr/>
        </p:nvSpPr>
        <p:spPr>
          <a:xfrm rot="163838" flipH="1">
            <a:off x="8350598" y="3626993"/>
            <a:ext cx="1797898" cy="731520"/>
          </a:xfrm>
          <a:prstGeom prst="curved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3" name="Arrow: Curved Down 62">
            <a:extLst>
              <a:ext uri="{FF2B5EF4-FFF2-40B4-BE49-F238E27FC236}">
                <a16:creationId xmlns:a16="http://schemas.microsoft.com/office/drawing/2014/main" id="{B69AF272-682D-4A4B-8604-0AEB2DE56256}"/>
              </a:ext>
            </a:extLst>
          </p:cNvPr>
          <p:cNvSpPr/>
          <p:nvPr/>
        </p:nvSpPr>
        <p:spPr>
          <a:xfrm rot="163838" flipH="1">
            <a:off x="6389033" y="3627260"/>
            <a:ext cx="1797898" cy="731520"/>
          </a:xfrm>
          <a:prstGeom prst="curved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4" name="Arrow: Curved Down 63">
            <a:extLst>
              <a:ext uri="{FF2B5EF4-FFF2-40B4-BE49-F238E27FC236}">
                <a16:creationId xmlns:a16="http://schemas.microsoft.com/office/drawing/2014/main" id="{3A30890E-6520-45D7-B03C-295625193034}"/>
              </a:ext>
            </a:extLst>
          </p:cNvPr>
          <p:cNvSpPr/>
          <p:nvPr/>
        </p:nvSpPr>
        <p:spPr>
          <a:xfrm rot="163838" flipH="1">
            <a:off x="4533526" y="3649205"/>
            <a:ext cx="1797898" cy="731520"/>
          </a:xfrm>
          <a:prstGeom prst="curved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5" name="TextBox 64">
            <a:extLst>
              <a:ext uri="{FF2B5EF4-FFF2-40B4-BE49-F238E27FC236}">
                <a16:creationId xmlns:a16="http://schemas.microsoft.com/office/drawing/2014/main" id="{DDC44A8C-DD8C-4638-87E2-6A4A628B5B20}"/>
              </a:ext>
            </a:extLst>
          </p:cNvPr>
          <p:cNvSpPr txBox="1"/>
          <p:nvPr/>
        </p:nvSpPr>
        <p:spPr>
          <a:xfrm>
            <a:off x="9384141" y="3368046"/>
            <a:ext cx="772969" cy="369332"/>
          </a:xfrm>
          <a:prstGeom prst="rect">
            <a:avLst/>
          </a:prstGeom>
          <a:noFill/>
        </p:spPr>
        <p:txBody>
          <a:bodyPr wrap="none" rtlCol="0">
            <a:spAutoFit/>
          </a:bodyPr>
          <a:lstStyle/>
          <a:p>
            <a:r>
              <a:rPr lang="en-CA" dirty="0">
                <a:solidFill>
                  <a:schemeClr val="accent4">
                    <a:lumMod val="75000"/>
                  </a:schemeClr>
                </a:solidFill>
              </a:rPr>
              <a:t>Blame</a:t>
            </a:r>
          </a:p>
        </p:txBody>
      </p:sp>
      <p:sp>
        <p:nvSpPr>
          <p:cNvPr id="66" name="TextBox 65">
            <a:extLst>
              <a:ext uri="{FF2B5EF4-FFF2-40B4-BE49-F238E27FC236}">
                <a16:creationId xmlns:a16="http://schemas.microsoft.com/office/drawing/2014/main" id="{84DF5CF2-D283-4486-A025-0548777B2C81}"/>
              </a:ext>
            </a:extLst>
          </p:cNvPr>
          <p:cNvSpPr txBox="1"/>
          <p:nvPr/>
        </p:nvSpPr>
        <p:spPr>
          <a:xfrm>
            <a:off x="7490715" y="3327406"/>
            <a:ext cx="772969" cy="369332"/>
          </a:xfrm>
          <a:prstGeom prst="rect">
            <a:avLst/>
          </a:prstGeom>
          <a:noFill/>
        </p:spPr>
        <p:txBody>
          <a:bodyPr wrap="none" rtlCol="0">
            <a:spAutoFit/>
          </a:bodyPr>
          <a:lstStyle/>
          <a:p>
            <a:r>
              <a:rPr lang="en-CA" dirty="0">
                <a:solidFill>
                  <a:schemeClr val="accent4">
                    <a:lumMod val="75000"/>
                  </a:schemeClr>
                </a:solidFill>
              </a:rPr>
              <a:t>Blame</a:t>
            </a:r>
          </a:p>
        </p:txBody>
      </p:sp>
      <p:sp>
        <p:nvSpPr>
          <p:cNvPr id="67" name="TextBox 66">
            <a:extLst>
              <a:ext uri="{FF2B5EF4-FFF2-40B4-BE49-F238E27FC236}">
                <a16:creationId xmlns:a16="http://schemas.microsoft.com/office/drawing/2014/main" id="{BD0E9EE5-D3E1-409D-9FCA-6126B50C2FFD}"/>
              </a:ext>
            </a:extLst>
          </p:cNvPr>
          <p:cNvSpPr txBox="1"/>
          <p:nvPr/>
        </p:nvSpPr>
        <p:spPr>
          <a:xfrm>
            <a:off x="5712435" y="3378811"/>
            <a:ext cx="772969" cy="369332"/>
          </a:xfrm>
          <a:prstGeom prst="rect">
            <a:avLst/>
          </a:prstGeom>
          <a:noFill/>
        </p:spPr>
        <p:txBody>
          <a:bodyPr wrap="none" rtlCol="0">
            <a:spAutoFit/>
          </a:bodyPr>
          <a:lstStyle/>
          <a:p>
            <a:r>
              <a:rPr lang="en-CA" dirty="0">
                <a:solidFill>
                  <a:schemeClr val="accent4">
                    <a:lumMod val="75000"/>
                  </a:schemeClr>
                </a:solidFill>
              </a:rPr>
              <a:t>Blame</a:t>
            </a:r>
          </a:p>
        </p:txBody>
      </p:sp>
    </p:spTree>
    <p:extLst>
      <p:ext uri="{BB962C8B-B14F-4D97-AF65-F5344CB8AC3E}">
        <p14:creationId xmlns:p14="http://schemas.microsoft.com/office/powerpoint/2010/main" val="318305429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ipe(right)">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right)">
                                      <p:cBhvr>
                                        <p:cTn id="15" dur="500"/>
                                        <p:tgtEl>
                                          <p:spTgt spid="63"/>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right)">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right)">
                                      <p:cBhvr>
                                        <p:cTn id="23" dur="500"/>
                                        <p:tgtEl>
                                          <p:spTgt spid="64"/>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right)">
                                      <p:cBhvr>
                                        <p:cTn id="2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3" grpId="0" animBg="1"/>
      <p:bldP spid="64" grpId="0" animBg="1"/>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FC19FA-B070-4341-BE6A-43A0E9183632}"/>
              </a:ext>
            </a:extLst>
          </p:cNvPr>
          <p:cNvSpPr/>
          <p:nvPr/>
        </p:nvSpPr>
        <p:spPr>
          <a:xfrm>
            <a:off x="331684" y="655037"/>
            <a:ext cx="4413956" cy="1096495"/>
          </a:xfrm>
          <a:prstGeom prst="rect">
            <a:avLst/>
          </a:prstGeom>
          <a:solidFill>
            <a:schemeClr val="bg1"/>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TextBox 50">
            <a:extLst>
              <a:ext uri="{FF2B5EF4-FFF2-40B4-BE49-F238E27FC236}">
                <a16:creationId xmlns:a16="http://schemas.microsoft.com/office/drawing/2014/main" id="{042027E6-7315-4FC3-977C-AF081D240A0A}"/>
              </a:ext>
            </a:extLst>
          </p:cNvPr>
          <p:cNvSpPr txBox="1"/>
          <p:nvPr/>
        </p:nvSpPr>
        <p:spPr>
          <a:xfrm>
            <a:off x="564561" y="887765"/>
            <a:ext cx="1903085" cy="58477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3200" dirty="0"/>
              <a:t>Basic WBS</a:t>
            </a:r>
          </a:p>
        </p:txBody>
      </p:sp>
      <p:sp>
        <p:nvSpPr>
          <p:cNvPr id="52" name="TextBox 51">
            <a:extLst>
              <a:ext uri="{FF2B5EF4-FFF2-40B4-BE49-F238E27FC236}">
                <a16:creationId xmlns:a16="http://schemas.microsoft.com/office/drawing/2014/main" id="{7B0B43F8-C9B0-4A98-8BD3-CCC004D3A201}"/>
              </a:ext>
            </a:extLst>
          </p:cNvPr>
          <p:cNvSpPr txBox="1"/>
          <p:nvPr/>
        </p:nvSpPr>
        <p:spPr>
          <a:xfrm>
            <a:off x="28231" y="33879"/>
            <a:ext cx="2614818"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Mechanics of WBS </a:t>
            </a:r>
            <a:endParaRPr lang="en-CA" dirty="0">
              <a:solidFill>
                <a:schemeClr val="accent1"/>
              </a:solidFill>
            </a:endParaRPr>
          </a:p>
        </p:txBody>
      </p:sp>
      <p:sp>
        <p:nvSpPr>
          <p:cNvPr id="53" name="Rectangle 52">
            <a:extLst>
              <a:ext uri="{FF2B5EF4-FFF2-40B4-BE49-F238E27FC236}">
                <a16:creationId xmlns:a16="http://schemas.microsoft.com/office/drawing/2014/main" id="{A1638D66-5F02-4D2B-9B69-1FE3B8FCD444}"/>
              </a:ext>
            </a:extLst>
          </p:cNvPr>
          <p:cNvSpPr/>
          <p:nvPr/>
        </p:nvSpPr>
        <p:spPr>
          <a:xfrm>
            <a:off x="331684" y="2718955"/>
            <a:ext cx="4413956" cy="1096495"/>
          </a:xfrm>
          <a:prstGeom prst="rect">
            <a:avLst/>
          </a:prstGeom>
          <a:solidFill>
            <a:schemeClr val="bg1"/>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TextBox 55">
            <a:extLst>
              <a:ext uri="{FF2B5EF4-FFF2-40B4-BE49-F238E27FC236}">
                <a16:creationId xmlns:a16="http://schemas.microsoft.com/office/drawing/2014/main" id="{4C3AA37E-1C2A-4784-A54C-D371BB1F54DD}"/>
              </a:ext>
            </a:extLst>
          </p:cNvPr>
          <p:cNvSpPr txBox="1"/>
          <p:nvPr/>
        </p:nvSpPr>
        <p:spPr>
          <a:xfrm>
            <a:off x="555381" y="2931491"/>
            <a:ext cx="2955681" cy="58477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3200" dirty="0"/>
              <a:t>WBS Association</a:t>
            </a:r>
          </a:p>
        </p:txBody>
      </p:sp>
      <p:sp>
        <p:nvSpPr>
          <p:cNvPr id="64" name="Rectangle 63">
            <a:extLst>
              <a:ext uri="{FF2B5EF4-FFF2-40B4-BE49-F238E27FC236}">
                <a16:creationId xmlns:a16="http://schemas.microsoft.com/office/drawing/2014/main" id="{95D5E428-2D32-40F5-A6F5-74587046F943}"/>
              </a:ext>
            </a:extLst>
          </p:cNvPr>
          <p:cNvSpPr/>
          <p:nvPr/>
        </p:nvSpPr>
        <p:spPr>
          <a:xfrm>
            <a:off x="6181208" y="51521"/>
            <a:ext cx="5899032" cy="6558358"/>
          </a:xfrm>
          <a:prstGeom prst="rect">
            <a:avLst/>
          </a:prstGeom>
          <a:solidFill>
            <a:schemeClr val="bg1"/>
          </a:solidFill>
          <a:ln w="3175">
            <a:solidFill>
              <a:schemeClr val="bg1">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TextBox 65">
            <a:extLst>
              <a:ext uri="{FF2B5EF4-FFF2-40B4-BE49-F238E27FC236}">
                <a16:creationId xmlns:a16="http://schemas.microsoft.com/office/drawing/2014/main" id="{F5BAEE46-926B-4DC9-95F9-48C05BD52782}"/>
              </a:ext>
            </a:extLst>
          </p:cNvPr>
          <p:cNvSpPr txBox="1"/>
          <p:nvPr/>
        </p:nvSpPr>
        <p:spPr>
          <a:xfrm>
            <a:off x="6327739" y="34761"/>
            <a:ext cx="1419491" cy="461665"/>
          </a:xfrm>
          <a:prstGeom prst="rect">
            <a:avLst/>
          </a:prstGeom>
          <a:noFill/>
          <a:effectLst/>
        </p:spPr>
        <p:txBody>
          <a:bodyPr wrap="none" rtlCol="0">
            <a:spAutoFit/>
          </a:bodyPr>
          <a:lstStyle/>
          <a:p>
            <a:r>
              <a:rPr lang="en-CA" sz="2400" dirty="0">
                <a:solidFill>
                  <a:schemeClr val="accent4">
                    <a:lumMod val="75000"/>
                  </a:schemeClr>
                </a:solidFill>
              </a:rPr>
              <a:t>Definition</a:t>
            </a:r>
          </a:p>
        </p:txBody>
      </p:sp>
      <p:sp>
        <p:nvSpPr>
          <p:cNvPr id="69" name="TextBox 68">
            <a:extLst>
              <a:ext uri="{FF2B5EF4-FFF2-40B4-BE49-F238E27FC236}">
                <a16:creationId xmlns:a16="http://schemas.microsoft.com/office/drawing/2014/main" id="{E9BBEDA8-8DC9-4FA9-AB2F-D75DA8045DF9}"/>
              </a:ext>
            </a:extLst>
          </p:cNvPr>
          <p:cNvSpPr txBox="1"/>
          <p:nvPr/>
        </p:nvSpPr>
        <p:spPr>
          <a:xfrm>
            <a:off x="6338833" y="1053904"/>
            <a:ext cx="2214068" cy="461665"/>
          </a:xfrm>
          <a:prstGeom prst="rect">
            <a:avLst/>
          </a:prstGeom>
          <a:noFill/>
          <a:effectLst/>
        </p:spPr>
        <p:txBody>
          <a:bodyPr wrap="none" rtlCol="0">
            <a:spAutoFit/>
          </a:bodyPr>
          <a:lstStyle/>
          <a:p>
            <a:r>
              <a:rPr lang="en-CA" sz="2400" dirty="0">
                <a:solidFill>
                  <a:schemeClr val="accent4">
                    <a:lumMod val="75000"/>
                  </a:schemeClr>
                </a:solidFill>
              </a:rPr>
              <a:t>Level Categories</a:t>
            </a:r>
          </a:p>
        </p:txBody>
      </p:sp>
      <p:sp>
        <p:nvSpPr>
          <p:cNvPr id="73" name="TextBox 72">
            <a:extLst>
              <a:ext uri="{FF2B5EF4-FFF2-40B4-BE49-F238E27FC236}">
                <a16:creationId xmlns:a16="http://schemas.microsoft.com/office/drawing/2014/main" id="{F97EF0CE-D85B-4DE9-85EE-4236CB0279BF}"/>
              </a:ext>
            </a:extLst>
          </p:cNvPr>
          <p:cNvSpPr txBox="1"/>
          <p:nvPr/>
        </p:nvSpPr>
        <p:spPr>
          <a:xfrm>
            <a:off x="6340809" y="2689221"/>
            <a:ext cx="5061867" cy="461665"/>
          </a:xfrm>
          <a:prstGeom prst="rect">
            <a:avLst/>
          </a:prstGeom>
          <a:noFill/>
          <a:effectLst/>
        </p:spPr>
        <p:txBody>
          <a:bodyPr wrap="square" rtlCol="0">
            <a:spAutoFit/>
          </a:bodyPr>
          <a:lstStyle/>
          <a:p>
            <a:r>
              <a:rPr lang="en-CA" sz="2400" dirty="0">
                <a:solidFill>
                  <a:schemeClr val="accent4">
                    <a:lumMod val="75000"/>
                  </a:schemeClr>
                </a:solidFill>
              </a:rPr>
              <a:t>Backward Pass Approach</a:t>
            </a:r>
          </a:p>
        </p:txBody>
      </p:sp>
      <p:cxnSp>
        <p:nvCxnSpPr>
          <p:cNvPr id="81" name="Straight Arrow Connector 80">
            <a:extLst>
              <a:ext uri="{FF2B5EF4-FFF2-40B4-BE49-F238E27FC236}">
                <a16:creationId xmlns:a16="http://schemas.microsoft.com/office/drawing/2014/main" id="{AE9861E4-374E-4F12-B28F-288AB3467890}"/>
              </a:ext>
            </a:extLst>
          </p:cNvPr>
          <p:cNvCxnSpPr>
            <a:cxnSpLocks/>
            <a:stCxn id="51" idx="3"/>
            <a:endCxn id="66" idx="1"/>
          </p:cNvCxnSpPr>
          <p:nvPr/>
        </p:nvCxnSpPr>
        <p:spPr>
          <a:xfrm flipV="1">
            <a:off x="2467646" y="265594"/>
            <a:ext cx="3860093" cy="914559"/>
          </a:xfrm>
          <a:prstGeom prst="straightConnector1">
            <a:avLst/>
          </a:prstGeom>
          <a:ln>
            <a:solidFill>
              <a:schemeClr val="tx1"/>
            </a:solidFill>
            <a:tailEnd type="triangle"/>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C99DB7F5-08F7-4F1B-AD93-A3A4DEBF6E86}"/>
              </a:ext>
            </a:extLst>
          </p:cNvPr>
          <p:cNvCxnSpPr>
            <a:cxnSpLocks/>
            <a:stCxn id="51" idx="3"/>
            <a:endCxn id="61" idx="1"/>
          </p:cNvCxnSpPr>
          <p:nvPr/>
        </p:nvCxnSpPr>
        <p:spPr>
          <a:xfrm flipV="1">
            <a:off x="2467646" y="762099"/>
            <a:ext cx="3864567" cy="418054"/>
          </a:xfrm>
          <a:prstGeom prst="straightConnector1">
            <a:avLst/>
          </a:prstGeom>
          <a:ln>
            <a:solidFill>
              <a:schemeClr val="tx1"/>
            </a:solidFill>
            <a:tailEnd type="triangle"/>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BA4B303-D0B4-4A67-9256-E4788E2B0E20}"/>
              </a:ext>
            </a:extLst>
          </p:cNvPr>
          <p:cNvCxnSpPr>
            <a:cxnSpLocks/>
            <a:stCxn id="56" idx="3"/>
            <a:endCxn id="73" idx="1"/>
          </p:cNvCxnSpPr>
          <p:nvPr/>
        </p:nvCxnSpPr>
        <p:spPr>
          <a:xfrm flipV="1">
            <a:off x="3511062" y="2920054"/>
            <a:ext cx="2829747" cy="303825"/>
          </a:xfrm>
          <a:prstGeom prst="straightConnector1">
            <a:avLst/>
          </a:prstGeom>
          <a:ln>
            <a:solidFill>
              <a:schemeClr val="tx1"/>
            </a:solidFill>
            <a:tailEnd type="triangle"/>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8FE7CCC-DBEF-42A6-B1D4-A78D6A0275A0}"/>
              </a:ext>
            </a:extLst>
          </p:cNvPr>
          <p:cNvSpPr txBox="1"/>
          <p:nvPr/>
        </p:nvSpPr>
        <p:spPr>
          <a:xfrm>
            <a:off x="6341643" y="1551613"/>
            <a:ext cx="5264203" cy="461665"/>
          </a:xfrm>
          <a:prstGeom prst="rect">
            <a:avLst/>
          </a:prstGeom>
          <a:noFill/>
          <a:effectLst/>
        </p:spPr>
        <p:txBody>
          <a:bodyPr wrap="square" rtlCol="0">
            <a:spAutoFit/>
          </a:bodyPr>
          <a:lstStyle/>
          <a:p>
            <a:r>
              <a:rPr lang="en-CA" sz="2400" dirty="0">
                <a:solidFill>
                  <a:schemeClr val="accent4">
                    <a:lumMod val="75000"/>
                  </a:schemeClr>
                </a:solidFill>
              </a:rPr>
              <a:t>Contracting, Manageable, and WP Zones</a:t>
            </a:r>
          </a:p>
        </p:txBody>
      </p:sp>
      <p:cxnSp>
        <p:nvCxnSpPr>
          <p:cNvPr id="48" name="Straight Arrow Connector 47">
            <a:extLst>
              <a:ext uri="{FF2B5EF4-FFF2-40B4-BE49-F238E27FC236}">
                <a16:creationId xmlns:a16="http://schemas.microsoft.com/office/drawing/2014/main" id="{FF329A4E-F8FD-4DCD-B050-BB3071138C5B}"/>
              </a:ext>
            </a:extLst>
          </p:cNvPr>
          <p:cNvCxnSpPr>
            <a:cxnSpLocks/>
            <a:stCxn id="51" idx="3"/>
            <a:endCxn id="69" idx="1"/>
          </p:cNvCxnSpPr>
          <p:nvPr/>
        </p:nvCxnSpPr>
        <p:spPr>
          <a:xfrm>
            <a:off x="2467646" y="1180153"/>
            <a:ext cx="3871187" cy="104584"/>
          </a:xfrm>
          <a:prstGeom prst="straightConnector1">
            <a:avLst/>
          </a:prstGeom>
          <a:ln>
            <a:solidFill>
              <a:schemeClr val="tx1"/>
            </a:solidFill>
            <a:tailEnd type="triangle"/>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0718F68-84B3-4328-AEE3-84A9606958D9}"/>
              </a:ext>
            </a:extLst>
          </p:cNvPr>
          <p:cNvSpPr txBox="1"/>
          <p:nvPr/>
        </p:nvSpPr>
        <p:spPr>
          <a:xfrm>
            <a:off x="6349414" y="2057634"/>
            <a:ext cx="3425247" cy="461665"/>
          </a:xfrm>
          <a:prstGeom prst="rect">
            <a:avLst/>
          </a:prstGeom>
          <a:noFill/>
          <a:effectLst/>
        </p:spPr>
        <p:txBody>
          <a:bodyPr wrap="square" rtlCol="0">
            <a:spAutoFit/>
          </a:bodyPr>
          <a:lstStyle/>
          <a:p>
            <a:r>
              <a:rPr lang="en-CA" sz="2400" dirty="0">
                <a:solidFill>
                  <a:schemeClr val="accent4">
                    <a:lumMod val="75000"/>
                  </a:schemeClr>
                </a:solidFill>
              </a:rPr>
              <a:t>Strategic Boundaries</a:t>
            </a:r>
          </a:p>
        </p:txBody>
      </p:sp>
      <p:cxnSp>
        <p:nvCxnSpPr>
          <p:cNvPr id="55" name="Straight Arrow Connector 54">
            <a:extLst>
              <a:ext uri="{FF2B5EF4-FFF2-40B4-BE49-F238E27FC236}">
                <a16:creationId xmlns:a16="http://schemas.microsoft.com/office/drawing/2014/main" id="{1D4629AA-6BA4-4715-B1E0-B41B2D5CC3E9}"/>
              </a:ext>
            </a:extLst>
          </p:cNvPr>
          <p:cNvCxnSpPr>
            <a:cxnSpLocks/>
            <a:stCxn id="51" idx="3"/>
            <a:endCxn id="47" idx="1"/>
          </p:cNvCxnSpPr>
          <p:nvPr/>
        </p:nvCxnSpPr>
        <p:spPr>
          <a:xfrm>
            <a:off x="2467646" y="1180153"/>
            <a:ext cx="3873997" cy="602293"/>
          </a:xfrm>
          <a:prstGeom prst="straightConnector1">
            <a:avLst/>
          </a:prstGeom>
          <a:ln>
            <a:solidFill>
              <a:schemeClr val="tx1"/>
            </a:solidFill>
            <a:tailEnd type="triangle"/>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8797C9D-F4B9-43F2-BFE2-87E3286607A5}"/>
              </a:ext>
            </a:extLst>
          </p:cNvPr>
          <p:cNvCxnSpPr>
            <a:cxnSpLocks/>
            <a:stCxn id="51" idx="3"/>
            <a:endCxn id="54" idx="1"/>
          </p:cNvCxnSpPr>
          <p:nvPr/>
        </p:nvCxnSpPr>
        <p:spPr>
          <a:xfrm>
            <a:off x="2467646" y="1180153"/>
            <a:ext cx="3881768" cy="1108314"/>
          </a:xfrm>
          <a:prstGeom prst="straightConnector1">
            <a:avLst/>
          </a:prstGeom>
          <a:ln>
            <a:solidFill>
              <a:schemeClr val="tx1"/>
            </a:solidFill>
            <a:tailEnd type="triangle"/>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FC3A939-1B5E-4908-A726-1AF5771FB437}"/>
              </a:ext>
            </a:extLst>
          </p:cNvPr>
          <p:cNvSpPr txBox="1"/>
          <p:nvPr/>
        </p:nvSpPr>
        <p:spPr>
          <a:xfrm>
            <a:off x="6332213" y="531266"/>
            <a:ext cx="5636267" cy="461665"/>
          </a:xfrm>
          <a:prstGeom prst="rect">
            <a:avLst/>
          </a:prstGeom>
          <a:noFill/>
          <a:effectLst/>
        </p:spPr>
        <p:txBody>
          <a:bodyPr wrap="square" rtlCol="0">
            <a:spAutoFit/>
          </a:bodyPr>
          <a:lstStyle/>
          <a:p>
            <a:r>
              <a:rPr lang="en-CA" sz="2400" dirty="0">
                <a:solidFill>
                  <a:schemeClr val="accent4">
                    <a:lumMod val="75000"/>
                  </a:schemeClr>
                </a:solidFill>
              </a:rPr>
              <a:t>WBS Progression (Owner – Contractor)</a:t>
            </a:r>
          </a:p>
        </p:txBody>
      </p:sp>
      <p:sp>
        <p:nvSpPr>
          <p:cNvPr id="77" name="Rectangle 76">
            <a:extLst>
              <a:ext uri="{FF2B5EF4-FFF2-40B4-BE49-F238E27FC236}">
                <a16:creationId xmlns:a16="http://schemas.microsoft.com/office/drawing/2014/main" id="{DD2C9CBA-0681-4EA1-9FFF-C86984A0EB4B}"/>
              </a:ext>
            </a:extLst>
          </p:cNvPr>
          <p:cNvSpPr/>
          <p:nvPr/>
        </p:nvSpPr>
        <p:spPr>
          <a:xfrm>
            <a:off x="331684" y="4797366"/>
            <a:ext cx="4413956" cy="1096495"/>
          </a:xfrm>
          <a:prstGeom prst="rect">
            <a:avLst/>
          </a:prstGeom>
          <a:solidFill>
            <a:schemeClr val="bg1"/>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TextBox 79">
            <a:extLst>
              <a:ext uri="{FF2B5EF4-FFF2-40B4-BE49-F238E27FC236}">
                <a16:creationId xmlns:a16="http://schemas.microsoft.com/office/drawing/2014/main" id="{D710A579-5A05-4658-B0D0-909206591634}"/>
              </a:ext>
            </a:extLst>
          </p:cNvPr>
          <p:cNvSpPr txBox="1"/>
          <p:nvPr/>
        </p:nvSpPr>
        <p:spPr>
          <a:xfrm>
            <a:off x="600079" y="4825905"/>
            <a:ext cx="3705957" cy="1077218"/>
          </a:xfrm>
          <a:prstGeom prst="rect">
            <a:avLst/>
          </a:prstGeom>
          <a:noFill/>
          <a:effectLst>
            <a:outerShdw blurRad="50800" dist="63500" dir="2700000" algn="tl" rotWithShape="0">
              <a:prstClr val="black">
                <a:alpha val="40000"/>
              </a:prstClr>
            </a:outerShdw>
          </a:effectLst>
        </p:spPr>
        <p:txBody>
          <a:bodyPr wrap="square" rtlCol="0">
            <a:spAutoFit/>
          </a:bodyPr>
          <a:lstStyle/>
          <a:p>
            <a:r>
              <a:rPr lang="en-CA" sz="3200" dirty="0"/>
              <a:t>Area /Section Based vs Discipline Based</a:t>
            </a:r>
          </a:p>
        </p:txBody>
      </p:sp>
      <p:sp>
        <p:nvSpPr>
          <p:cNvPr id="83" name="TextBox 82">
            <a:extLst>
              <a:ext uri="{FF2B5EF4-FFF2-40B4-BE49-F238E27FC236}">
                <a16:creationId xmlns:a16="http://schemas.microsoft.com/office/drawing/2014/main" id="{ECDBB2F0-27E3-469B-B3E7-24535817D04D}"/>
              </a:ext>
            </a:extLst>
          </p:cNvPr>
          <p:cNvSpPr txBox="1"/>
          <p:nvPr/>
        </p:nvSpPr>
        <p:spPr>
          <a:xfrm>
            <a:off x="6330303" y="3874626"/>
            <a:ext cx="2855333" cy="461665"/>
          </a:xfrm>
          <a:prstGeom prst="rect">
            <a:avLst/>
          </a:prstGeom>
          <a:noFill/>
          <a:effectLst/>
        </p:spPr>
        <p:txBody>
          <a:bodyPr wrap="none" rtlCol="0">
            <a:spAutoFit/>
          </a:bodyPr>
          <a:lstStyle/>
          <a:p>
            <a:r>
              <a:rPr lang="en-CA" sz="2400" dirty="0">
                <a:solidFill>
                  <a:schemeClr val="accent4">
                    <a:lumMod val="75000"/>
                  </a:schemeClr>
                </a:solidFill>
              </a:rPr>
              <a:t>Resource Assignment</a:t>
            </a:r>
          </a:p>
        </p:txBody>
      </p:sp>
      <p:sp>
        <p:nvSpPr>
          <p:cNvPr id="87" name="TextBox 86">
            <a:extLst>
              <a:ext uri="{FF2B5EF4-FFF2-40B4-BE49-F238E27FC236}">
                <a16:creationId xmlns:a16="http://schemas.microsoft.com/office/drawing/2014/main" id="{AAE125CB-D64F-45C2-AC4A-2AB364B3E0F2}"/>
              </a:ext>
            </a:extLst>
          </p:cNvPr>
          <p:cNvSpPr txBox="1"/>
          <p:nvPr/>
        </p:nvSpPr>
        <p:spPr>
          <a:xfrm>
            <a:off x="6336743" y="4319827"/>
            <a:ext cx="4048566" cy="461665"/>
          </a:xfrm>
          <a:prstGeom prst="rect">
            <a:avLst/>
          </a:prstGeom>
          <a:noFill/>
          <a:effectLst/>
        </p:spPr>
        <p:txBody>
          <a:bodyPr wrap="square" rtlCol="0">
            <a:spAutoFit/>
          </a:bodyPr>
          <a:lstStyle/>
          <a:p>
            <a:r>
              <a:rPr lang="en-CA" sz="2400" dirty="0">
                <a:solidFill>
                  <a:schemeClr val="accent4">
                    <a:lumMod val="75000"/>
                  </a:schemeClr>
                </a:solidFill>
              </a:rPr>
              <a:t>Inter-discipline Interface</a:t>
            </a:r>
          </a:p>
        </p:txBody>
      </p:sp>
      <p:sp>
        <p:nvSpPr>
          <p:cNvPr id="88" name="TextBox 87">
            <a:extLst>
              <a:ext uri="{FF2B5EF4-FFF2-40B4-BE49-F238E27FC236}">
                <a16:creationId xmlns:a16="http://schemas.microsoft.com/office/drawing/2014/main" id="{EDCD6405-3003-4031-8B25-1BAD914B7BC1}"/>
              </a:ext>
            </a:extLst>
          </p:cNvPr>
          <p:cNvSpPr txBox="1"/>
          <p:nvPr/>
        </p:nvSpPr>
        <p:spPr>
          <a:xfrm>
            <a:off x="6333435" y="4788935"/>
            <a:ext cx="3719407" cy="461665"/>
          </a:xfrm>
          <a:prstGeom prst="rect">
            <a:avLst/>
          </a:prstGeom>
          <a:noFill/>
          <a:effectLst/>
        </p:spPr>
        <p:txBody>
          <a:bodyPr wrap="square" rtlCol="0">
            <a:spAutoFit/>
          </a:bodyPr>
          <a:lstStyle/>
          <a:p>
            <a:r>
              <a:rPr lang="en-CA" sz="2400" dirty="0">
                <a:solidFill>
                  <a:schemeClr val="accent4">
                    <a:lumMod val="75000"/>
                  </a:schemeClr>
                </a:solidFill>
              </a:rPr>
              <a:t>Better Accountability</a:t>
            </a:r>
          </a:p>
        </p:txBody>
      </p:sp>
      <p:sp>
        <p:nvSpPr>
          <p:cNvPr id="90" name="TextBox 89">
            <a:extLst>
              <a:ext uri="{FF2B5EF4-FFF2-40B4-BE49-F238E27FC236}">
                <a16:creationId xmlns:a16="http://schemas.microsoft.com/office/drawing/2014/main" id="{FF0E3E04-63DF-4518-A6CB-A527D8ED4990}"/>
              </a:ext>
            </a:extLst>
          </p:cNvPr>
          <p:cNvSpPr txBox="1"/>
          <p:nvPr/>
        </p:nvSpPr>
        <p:spPr>
          <a:xfrm>
            <a:off x="6361243" y="5227622"/>
            <a:ext cx="3864973" cy="461665"/>
          </a:xfrm>
          <a:prstGeom prst="rect">
            <a:avLst/>
          </a:prstGeom>
          <a:noFill/>
          <a:effectLst/>
        </p:spPr>
        <p:txBody>
          <a:bodyPr wrap="square" rtlCol="0">
            <a:spAutoFit/>
          </a:bodyPr>
          <a:lstStyle/>
          <a:p>
            <a:r>
              <a:rPr lang="en-CA" sz="2400" dirty="0">
                <a:solidFill>
                  <a:schemeClr val="accent4">
                    <a:lumMod val="75000"/>
                  </a:schemeClr>
                </a:solidFill>
              </a:rPr>
              <a:t>Competition</a:t>
            </a:r>
          </a:p>
        </p:txBody>
      </p:sp>
      <p:cxnSp>
        <p:nvCxnSpPr>
          <p:cNvPr id="91" name="Straight Arrow Connector 90">
            <a:extLst>
              <a:ext uri="{FF2B5EF4-FFF2-40B4-BE49-F238E27FC236}">
                <a16:creationId xmlns:a16="http://schemas.microsoft.com/office/drawing/2014/main" id="{EA225BEB-3C44-4465-8DA1-73F35AE73F3F}"/>
              </a:ext>
            </a:extLst>
          </p:cNvPr>
          <p:cNvCxnSpPr>
            <a:cxnSpLocks/>
            <a:stCxn id="80" idx="3"/>
            <a:endCxn id="83" idx="1"/>
          </p:cNvCxnSpPr>
          <p:nvPr/>
        </p:nvCxnSpPr>
        <p:spPr>
          <a:xfrm flipV="1">
            <a:off x="4306036" y="4105459"/>
            <a:ext cx="2024267" cy="1259055"/>
          </a:xfrm>
          <a:prstGeom prst="straightConnector1">
            <a:avLst/>
          </a:prstGeom>
          <a:ln>
            <a:solidFill>
              <a:schemeClr val="tx1"/>
            </a:solidFill>
            <a:tailEnd type="triangle"/>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63A66FAC-BAFC-4941-B992-1279DD573599}"/>
              </a:ext>
            </a:extLst>
          </p:cNvPr>
          <p:cNvCxnSpPr>
            <a:cxnSpLocks/>
            <a:stCxn id="80" idx="3"/>
            <a:endCxn id="87" idx="1"/>
          </p:cNvCxnSpPr>
          <p:nvPr/>
        </p:nvCxnSpPr>
        <p:spPr>
          <a:xfrm flipV="1">
            <a:off x="4306036" y="4550660"/>
            <a:ext cx="2030707" cy="813854"/>
          </a:xfrm>
          <a:prstGeom prst="straightConnector1">
            <a:avLst/>
          </a:prstGeom>
          <a:ln>
            <a:solidFill>
              <a:schemeClr val="tx1"/>
            </a:solidFill>
            <a:tailEnd type="triangle"/>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3B95116C-67DB-4F27-8FDD-13B0FCA44019}"/>
              </a:ext>
            </a:extLst>
          </p:cNvPr>
          <p:cNvCxnSpPr>
            <a:cxnSpLocks/>
            <a:stCxn id="80" idx="3"/>
            <a:endCxn id="88" idx="1"/>
          </p:cNvCxnSpPr>
          <p:nvPr/>
        </p:nvCxnSpPr>
        <p:spPr>
          <a:xfrm flipV="1">
            <a:off x="4306036" y="5019768"/>
            <a:ext cx="2027399" cy="344746"/>
          </a:xfrm>
          <a:prstGeom prst="straightConnector1">
            <a:avLst/>
          </a:prstGeom>
          <a:ln>
            <a:solidFill>
              <a:schemeClr val="tx1"/>
            </a:solidFill>
            <a:tailEnd type="triangle"/>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774A21D1-8108-4275-A095-DF3CDDE972E6}"/>
              </a:ext>
            </a:extLst>
          </p:cNvPr>
          <p:cNvCxnSpPr>
            <a:cxnSpLocks/>
            <a:stCxn id="80" idx="3"/>
            <a:endCxn id="90" idx="1"/>
          </p:cNvCxnSpPr>
          <p:nvPr/>
        </p:nvCxnSpPr>
        <p:spPr>
          <a:xfrm>
            <a:off x="4306036" y="5364514"/>
            <a:ext cx="2055207" cy="93941"/>
          </a:xfrm>
          <a:prstGeom prst="straightConnector1">
            <a:avLst/>
          </a:prstGeom>
          <a:ln>
            <a:solidFill>
              <a:schemeClr val="tx1"/>
            </a:solidFill>
            <a:tailEnd type="triangle"/>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4F2B373-C001-4F13-BF55-7752EB616A02}"/>
              </a:ext>
            </a:extLst>
          </p:cNvPr>
          <p:cNvSpPr txBox="1"/>
          <p:nvPr/>
        </p:nvSpPr>
        <p:spPr>
          <a:xfrm>
            <a:off x="6342498" y="5670339"/>
            <a:ext cx="3864973" cy="461665"/>
          </a:xfrm>
          <a:prstGeom prst="rect">
            <a:avLst/>
          </a:prstGeom>
          <a:noFill/>
          <a:effectLst/>
        </p:spPr>
        <p:txBody>
          <a:bodyPr wrap="square" rtlCol="0">
            <a:spAutoFit/>
          </a:bodyPr>
          <a:lstStyle/>
          <a:p>
            <a:r>
              <a:rPr lang="en-CA" sz="2400" dirty="0">
                <a:solidFill>
                  <a:schemeClr val="accent4">
                    <a:lumMod val="75000"/>
                  </a:schemeClr>
                </a:solidFill>
              </a:rPr>
              <a:t>Visibility</a:t>
            </a:r>
          </a:p>
        </p:txBody>
      </p:sp>
      <p:cxnSp>
        <p:nvCxnSpPr>
          <p:cNvPr id="99" name="Straight Arrow Connector 98">
            <a:extLst>
              <a:ext uri="{FF2B5EF4-FFF2-40B4-BE49-F238E27FC236}">
                <a16:creationId xmlns:a16="http://schemas.microsoft.com/office/drawing/2014/main" id="{FB49DD2D-89CF-4AD3-8F1A-A2CDD490F760}"/>
              </a:ext>
            </a:extLst>
          </p:cNvPr>
          <p:cNvCxnSpPr>
            <a:cxnSpLocks/>
            <a:stCxn id="80" idx="3"/>
            <a:endCxn id="97" idx="1"/>
          </p:cNvCxnSpPr>
          <p:nvPr/>
        </p:nvCxnSpPr>
        <p:spPr>
          <a:xfrm>
            <a:off x="4306036" y="5364514"/>
            <a:ext cx="2036462" cy="536658"/>
          </a:xfrm>
          <a:prstGeom prst="straightConnector1">
            <a:avLst/>
          </a:prstGeom>
          <a:ln>
            <a:solidFill>
              <a:schemeClr val="tx1"/>
            </a:solidFill>
            <a:tailEnd type="triangle"/>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2978A8F-4D80-4793-B85D-424268E3C0BB}"/>
              </a:ext>
            </a:extLst>
          </p:cNvPr>
          <p:cNvSpPr txBox="1"/>
          <p:nvPr/>
        </p:nvSpPr>
        <p:spPr>
          <a:xfrm>
            <a:off x="6338024" y="3342218"/>
            <a:ext cx="5048990" cy="461665"/>
          </a:xfrm>
          <a:prstGeom prst="rect">
            <a:avLst/>
          </a:prstGeom>
          <a:noFill/>
          <a:effectLst/>
        </p:spPr>
        <p:txBody>
          <a:bodyPr wrap="square" rtlCol="0">
            <a:spAutoFit/>
          </a:bodyPr>
          <a:lstStyle/>
          <a:p>
            <a:r>
              <a:rPr lang="en-CA" sz="2400" dirty="0">
                <a:solidFill>
                  <a:schemeClr val="accent4">
                    <a:lumMod val="75000"/>
                  </a:schemeClr>
                </a:solidFill>
              </a:rPr>
              <a:t>Role of Key Milestones </a:t>
            </a:r>
          </a:p>
        </p:txBody>
      </p:sp>
      <p:cxnSp>
        <p:nvCxnSpPr>
          <p:cNvPr id="36" name="Straight Arrow Connector 35">
            <a:extLst>
              <a:ext uri="{FF2B5EF4-FFF2-40B4-BE49-F238E27FC236}">
                <a16:creationId xmlns:a16="http://schemas.microsoft.com/office/drawing/2014/main" id="{1A561361-5E62-4DEB-8D2F-8E404023B2DF}"/>
              </a:ext>
            </a:extLst>
          </p:cNvPr>
          <p:cNvCxnSpPr>
            <a:cxnSpLocks/>
            <a:stCxn id="56" idx="3"/>
            <a:endCxn id="35" idx="1"/>
          </p:cNvCxnSpPr>
          <p:nvPr/>
        </p:nvCxnSpPr>
        <p:spPr>
          <a:xfrm>
            <a:off x="3511062" y="3223879"/>
            <a:ext cx="2826962" cy="349172"/>
          </a:xfrm>
          <a:prstGeom prst="straightConnector1">
            <a:avLst/>
          </a:prstGeom>
          <a:ln>
            <a:solidFill>
              <a:schemeClr val="tx1"/>
            </a:solidFill>
            <a:tailEnd type="triangle"/>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F6EC50C-FD09-4623-8282-98F4B3A7D3BE}"/>
              </a:ext>
            </a:extLst>
          </p:cNvPr>
          <p:cNvSpPr txBox="1"/>
          <p:nvPr/>
        </p:nvSpPr>
        <p:spPr>
          <a:xfrm>
            <a:off x="6338833" y="6109106"/>
            <a:ext cx="5490360" cy="461665"/>
          </a:xfrm>
          <a:prstGeom prst="rect">
            <a:avLst/>
          </a:prstGeom>
          <a:noFill/>
          <a:effectLst/>
        </p:spPr>
        <p:txBody>
          <a:bodyPr wrap="square" rtlCol="0">
            <a:spAutoFit/>
          </a:bodyPr>
          <a:lstStyle/>
          <a:p>
            <a:r>
              <a:rPr lang="en-CA" sz="2400" dirty="0">
                <a:solidFill>
                  <a:schemeClr val="accent4">
                    <a:lumMod val="75000"/>
                  </a:schemeClr>
                </a:solidFill>
              </a:rPr>
              <a:t>Risk Management &amp; Change Management </a:t>
            </a:r>
          </a:p>
        </p:txBody>
      </p:sp>
      <p:cxnSp>
        <p:nvCxnSpPr>
          <p:cNvPr id="38" name="Straight Arrow Connector 37">
            <a:extLst>
              <a:ext uri="{FF2B5EF4-FFF2-40B4-BE49-F238E27FC236}">
                <a16:creationId xmlns:a16="http://schemas.microsoft.com/office/drawing/2014/main" id="{3641F020-4C8E-4A0B-8B57-BEE88FA15486}"/>
              </a:ext>
            </a:extLst>
          </p:cNvPr>
          <p:cNvCxnSpPr>
            <a:cxnSpLocks/>
            <a:stCxn id="80" idx="3"/>
            <a:endCxn id="37" idx="1"/>
          </p:cNvCxnSpPr>
          <p:nvPr/>
        </p:nvCxnSpPr>
        <p:spPr>
          <a:xfrm>
            <a:off x="4306036" y="5364514"/>
            <a:ext cx="2032797" cy="975425"/>
          </a:xfrm>
          <a:prstGeom prst="straightConnector1">
            <a:avLst/>
          </a:prstGeom>
          <a:ln>
            <a:solidFill>
              <a:schemeClr val="tx1"/>
            </a:solidFill>
            <a:tailEnd type="triangle"/>
          </a:ln>
          <a:effectLst>
            <a:outerShdw blurRad="50800" dist="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2810C58-4213-4EDD-AC8E-8DD12F7E7C14}"/>
              </a:ext>
            </a:extLst>
          </p:cNvPr>
          <p:cNvSpPr>
            <a:spLocks noGrp="1"/>
          </p:cNvSpPr>
          <p:nvPr>
            <p:ph type="sldNum" sz="quarter" idx="12"/>
          </p:nvPr>
        </p:nvSpPr>
        <p:spPr/>
        <p:txBody>
          <a:bodyPr/>
          <a:lstStyle/>
          <a:p>
            <a:fld id="{82440442-AF15-4423-B08D-C3CAA00C9796}" type="slidenum">
              <a:rPr lang="en-CA" smtClean="0"/>
              <a:pPr/>
              <a:t>2</a:t>
            </a:fld>
            <a:endParaRPr lang="en-CA"/>
          </a:p>
        </p:txBody>
      </p:sp>
    </p:spTree>
    <p:extLst>
      <p:ext uri="{BB962C8B-B14F-4D97-AF65-F5344CB8AC3E}">
        <p14:creationId xmlns:p14="http://schemas.microsoft.com/office/powerpoint/2010/main" val="127712373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1+#ppt_w/2"/>
                                          </p:val>
                                        </p:tav>
                                        <p:tav tm="100000">
                                          <p:val>
                                            <p:strVal val="#ppt_x"/>
                                          </p:val>
                                        </p:tav>
                                      </p:tavLst>
                                    </p:anim>
                                    <p:anim calcmode="lin" valueType="num">
                                      <p:cBhvr additive="base">
                                        <p:cTn id="12" dur="500" fill="hold"/>
                                        <p:tgtEl>
                                          <p:spTgt spid="6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1+#ppt_w/2"/>
                                          </p:val>
                                        </p:tav>
                                        <p:tav tm="100000">
                                          <p:val>
                                            <p:strVal val="#ppt_x"/>
                                          </p:val>
                                        </p:tav>
                                      </p:tavLst>
                                    </p:anim>
                                    <p:anim calcmode="lin" valueType="num">
                                      <p:cBhvr additive="base">
                                        <p:cTn id="16" dur="500" fill="hold"/>
                                        <p:tgtEl>
                                          <p:spTgt spid="6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1+#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1+#ppt_w/2"/>
                                          </p:val>
                                        </p:tav>
                                        <p:tav tm="100000">
                                          <p:val>
                                            <p:strVal val="#ppt_x"/>
                                          </p:val>
                                        </p:tav>
                                      </p:tavLst>
                                    </p:anim>
                                    <p:anim calcmode="lin" valueType="num">
                                      <p:cBhvr additive="base">
                                        <p:cTn id="24" dur="500" fill="hold"/>
                                        <p:tgtEl>
                                          <p:spTgt spid="5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1+#ppt_w/2"/>
                                          </p:val>
                                        </p:tav>
                                        <p:tav tm="100000">
                                          <p:val>
                                            <p:strVal val="#ppt_x"/>
                                          </p:val>
                                        </p:tav>
                                      </p:tavLst>
                                    </p:anim>
                                    <p:anim calcmode="lin" valueType="num">
                                      <p:cBhvr additive="base">
                                        <p:cTn id="28" dur="500" fill="hold"/>
                                        <p:tgtEl>
                                          <p:spTgt spid="6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par>
                                <p:cTn id="33" presetID="22" presetClass="entr" presetSubtype="8"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left)">
                                      <p:cBhvr>
                                        <p:cTn id="35" dur="500"/>
                                        <p:tgtEl>
                                          <p:spTgt spid="82"/>
                                        </p:tgtEl>
                                      </p:cBhvr>
                                    </p:animEffect>
                                  </p:childTnLst>
                                </p:cTn>
                              </p:par>
                              <p:par>
                                <p:cTn id="36" presetID="22" presetClass="entr" presetSubtype="8"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par>
                                <p:cTn id="39" presetID="22" presetClass="entr" presetSubtype="8"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par>
                                <p:cTn id="42" presetID="22" presetClass="entr" presetSubtype="8"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500"/>
                                        <p:tgtEl>
                                          <p:spTgt spid="5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additive="base">
                                        <p:cTn id="53" dur="500" fill="hold"/>
                                        <p:tgtEl>
                                          <p:spTgt spid="73"/>
                                        </p:tgtEl>
                                        <p:attrNameLst>
                                          <p:attrName>ppt_x</p:attrName>
                                        </p:attrNameLst>
                                      </p:cBhvr>
                                      <p:tavLst>
                                        <p:tav tm="0">
                                          <p:val>
                                            <p:strVal val="1+#ppt_w/2"/>
                                          </p:val>
                                        </p:tav>
                                        <p:tav tm="100000">
                                          <p:val>
                                            <p:strVal val="#ppt_x"/>
                                          </p:val>
                                        </p:tav>
                                      </p:tavLst>
                                    </p:anim>
                                    <p:anim calcmode="lin" valueType="num">
                                      <p:cBhvr additive="base">
                                        <p:cTn id="54" dur="500" fill="hold"/>
                                        <p:tgtEl>
                                          <p:spTgt spid="7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1+#ppt_w/2"/>
                                          </p:val>
                                        </p:tav>
                                        <p:tav tm="100000">
                                          <p:val>
                                            <p:strVal val="#ppt_x"/>
                                          </p:val>
                                        </p:tav>
                                      </p:tavLst>
                                    </p:anim>
                                    <p:anim calcmode="lin" valueType="num">
                                      <p:cBhvr additive="base">
                                        <p:cTn id="58" dur="500" fill="hold"/>
                                        <p:tgtEl>
                                          <p:spTgt spid="35"/>
                                        </p:tgtEl>
                                        <p:attrNameLst>
                                          <p:attrName>ppt_y</p:attrName>
                                        </p:attrNameLst>
                                      </p:cBhvr>
                                      <p:tavLst>
                                        <p:tav tm="0">
                                          <p:val>
                                            <p:strVal val="#ppt_y"/>
                                          </p:val>
                                        </p:tav>
                                        <p:tav tm="100000">
                                          <p:val>
                                            <p:strVal val="#ppt_y"/>
                                          </p:val>
                                        </p:tav>
                                      </p:tavLst>
                                    </p:anim>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wipe(left)">
                                      <p:cBhvr>
                                        <p:cTn id="62" dur="500"/>
                                        <p:tgtEl>
                                          <p:spTgt spid="85"/>
                                        </p:tgtEl>
                                      </p:cBhvr>
                                    </p:animEffect>
                                  </p:childTnLst>
                                </p:cTn>
                              </p:par>
                              <p:par>
                                <p:cTn id="63" presetID="22" presetClass="entr" presetSubtype="8"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500" fill="hold"/>
                                        <p:tgtEl>
                                          <p:spTgt spid="80"/>
                                        </p:tgtEl>
                                        <p:attrNameLst>
                                          <p:attrName>ppt_x</p:attrName>
                                        </p:attrNameLst>
                                      </p:cBhvr>
                                      <p:tavLst>
                                        <p:tav tm="0">
                                          <p:val>
                                            <p:strVal val="0-#ppt_w/2"/>
                                          </p:val>
                                        </p:tav>
                                        <p:tav tm="100000">
                                          <p:val>
                                            <p:strVal val="#ppt_x"/>
                                          </p:val>
                                        </p:tav>
                                      </p:tavLst>
                                    </p:anim>
                                    <p:anim calcmode="lin" valueType="num">
                                      <p:cBhvr additive="base">
                                        <p:cTn id="71" dur="500" fill="hold"/>
                                        <p:tgtEl>
                                          <p:spTgt spid="80"/>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additive="base">
                                        <p:cTn id="74" dur="500" fill="hold"/>
                                        <p:tgtEl>
                                          <p:spTgt spid="83"/>
                                        </p:tgtEl>
                                        <p:attrNameLst>
                                          <p:attrName>ppt_x</p:attrName>
                                        </p:attrNameLst>
                                      </p:cBhvr>
                                      <p:tavLst>
                                        <p:tav tm="0">
                                          <p:val>
                                            <p:strVal val="1+#ppt_w/2"/>
                                          </p:val>
                                        </p:tav>
                                        <p:tav tm="100000">
                                          <p:val>
                                            <p:strVal val="#ppt_x"/>
                                          </p:val>
                                        </p:tav>
                                      </p:tavLst>
                                    </p:anim>
                                    <p:anim calcmode="lin" valueType="num">
                                      <p:cBhvr additive="base">
                                        <p:cTn id="75" dur="500" fill="hold"/>
                                        <p:tgtEl>
                                          <p:spTgt spid="83"/>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87"/>
                                        </p:tgtEl>
                                        <p:attrNameLst>
                                          <p:attrName>style.visibility</p:attrName>
                                        </p:attrNameLst>
                                      </p:cBhvr>
                                      <p:to>
                                        <p:strVal val="visible"/>
                                      </p:to>
                                    </p:set>
                                    <p:anim calcmode="lin" valueType="num">
                                      <p:cBhvr additive="base">
                                        <p:cTn id="78" dur="500" fill="hold"/>
                                        <p:tgtEl>
                                          <p:spTgt spid="87"/>
                                        </p:tgtEl>
                                        <p:attrNameLst>
                                          <p:attrName>ppt_x</p:attrName>
                                        </p:attrNameLst>
                                      </p:cBhvr>
                                      <p:tavLst>
                                        <p:tav tm="0">
                                          <p:val>
                                            <p:strVal val="1+#ppt_w/2"/>
                                          </p:val>
                                        </p:tav>
                                        <p:tav tm="100000">
                                          <p:val>
                                            <p:strVal val="#ppt_x"/>
                                          </p:val>
                                        </p:tav>
                                      </p:tavLst>
                                    </p:anim>
                                    <p:anim calcmode="lin" valueType="num">
                                      <p:cBhvr additive="base">
                                        <p:cTn id="79" dur="500" fill="hold"/>
                                        <p:tgtEl>
                                          <p:spTgt spid="87"/>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 calcmode="lin" valueType="num">
                                      <p:cBhvr additive="base">
                                        <p:cTn id="82" dur="500" fill="hold"/>
                                        <p:tgtEl>
                                          <p:spTgt spid="88"/>
                                        </p:tgtEl>
                                        <p:attrNameLst>
                                          <p:attrName>ppt_x</p:attrName>
                                        </p:attrNameLst>
                                      </p:cBhvr>
                                      <p:tavLst>
                                        <p:tav tm="0">
                                          <p:val>
                                            <p:strVal val="1+#ppt_w/2"/>
                                          </p:val>
                                        </p:tav>
                                        <p:tav tm="100000">
                                          <p:val>
                                            <p:strVal val="#ppt_x"/>
                                          </p:val>
                                        </p:tav>
                                      </p:tavLst>
                                    </p:anim>
                                    <p:anim calcmode="lin" valueType="num">
                                      <p:cBhvr additive="base">
                                        <p:cTn id="83" dur="500" fill="hold"/>
                                        <p:tgtEl>
                                          <p:spTgt spid="88"/>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additive="base">
                                        <p:cTn id="86" dur="500" fill="hold"/>
                                        <p:tgtEl>
                                          <p:spTgt spid="90"/>
                                        </p:tgtEl>
                                        <p:attrNameLst>
                                          <p:attrName>ppt_x</p:attrName>
                                        </p:attrNameLst>
                                      </p:cBhvr>
                                      <p:tavLst>
                                        <p:tav tm="0">
                                          <p:val>
                                            <p:strVal val="1+#ppt_w/2"/>
                                          </p:val>
                                        </p:tav>
                                        <p:tav tm="100000">
                                          <p:val>
                                            <p:strVal val="#ppt_x"/>
                                          </p:val>
                                        </p:tav>
                                      </p:tavLst>
                                    </p:anim>
                                    <p:anim calcmode="lin" valueType="num">
                                      <p:cBhvr additive="base">
                                        <p:cTn id="87" dur="500" fill="hold"/>
                                        <p:tgtEl>
                                          <p:spTgt spid="90"/>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97"/>
                                        </p:tgtEl>
                                        <p:attrNameLst>
                                          <p:attrName>style.visibility</p:attrName>
                                        </p:attrNameLst>
                                      </p:cBhvr>
                                      <p:to>
                                        <p:strVal val="visible"/>
                                      </p:to>
                                    </p:set>
                                    <p:anim calcmode="lin" valueType="num">
                                      <p:cBhvr additive="base">
                                        <p:cTn id="90" dur="500" fill="hold"/>
                                        <p:tgtEl>
                                          <p:spTgt spid="97"/>
                                        </p:tgtEl>
                                        <p:attrNameLst>
                                          <p:attrName>ppt_x</p:attrName>
                                        </p:attrNameLst>
                                      </p:cBhvr>
                                      <p:tavLst>
                                        <p:tav tm="0">
                                          <p:val>
                                            <p:strVal val="1+#ppt_w/2"/>
                                          </p:val>
                                        </p:tav>
                                        <p:tav tm="100000">
                                          <p:val>
                                            <p:strVal val="#ppt_x"/>
                                          </p:val>
                                        </p:tav>
                                      </p:tavLst>
                                    </p:anim>
                                    <p:anim calcmode="lin" valueType="num">
                                      <p:cBhvr additive="base">
                                        <p:cTn id="91" dur="500" fill="hold"/>
                                        <p:tgtEl>
                                          <p:spTgt spid="97"/>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 calcmode="lin" valueType="num">
                                      <p:cBhvr additive="base">
                                        <p:cTn id="94" dur="500" fill="hold"/>
                                        <p:tgtEl>
                                          <p:spTgt spid="37"/>
                                        </p:tgtEl>
                                        <p:attrNameLst>
                                          <p:attrName>ppt_x</p:attrName>
                                        </p:attrNameLst>
                                      </p:cBhvr>
                                      <p:tavLst>
                                        <p:tav tm="0">
                                          <p:val>
                                            <p:strVal val="1+#ppt_w/2"/>
                                          </p:val>
                                        </p:tav>
                                        <p:tav tm="100000">
                                          <p:val>
                                            <p:strVal val="#ppt_x"/>
                                          </p:val>
                                        </p:tav>
                                      </p:tavLst>
                                    </p:anim>
                                    <p:anim calcmode="lin" valueType="num">
                                      <p:cBhvr additive="base">
                                        <p:cTn id="95" dur="500" fill="hold"/>
                                        <p:tgtEl>
                                          <p:spTgt spid="37"/>
                                        </p:tgtEl>
                                        <p:attrNameLst>
                                          <p:attrName>ppt_y</p:attrName>
                                        </p:attrNameLst>
                                      </p:cBhvr>
                                      <p:tavLst>
                                        <p:tav tm="0">
                                          <p:val>
                                            <p:strVal val="#ppt_y"/>
                                          </p:val>
                                        </p:tav>
                                        <p:tav tm="100000">
                                          <p:val>
                                            <p:strVal val="#ppt_y"/>
                                          </p:val>
                                        </p:tav>
                                      </p:tavLst>
                                    </p:anim>
                                  </p:childTnLst>
                                </p:cTn>
                              </p:par>
                            </p:childTnLst>
                          </p:cTn>
                        </p:par>
                        <p:par>
                          <p:cTn id="96" fill="hold">
                            <p:stCondLst>
                              <p:cond delay="500"/>
                            </p:stCondLst>
                            <p:childTnLst>
                              <p:par>
                                <p:cTn id="97" presetID="22" presetClass="entr" presetSubtype="8" fill="hold" nodeType="afterEffect">
                                  <p:stCondLst>
                                    <p:cond delay="0"/>
                                  </p:stCondLst>
                                  <p:childTnLst>
                                    <p:set>
                                      <p:cBhvr>
                                        <p:cTn id="98" dur="1" fill="hold">
                                          <p:stCondLst>
                                            <p:cond delay="0"/>
                                          </p:stCondLst>
                                        </p:cTn>
                                        <p:tgtEl>
                                          <p:spTgt spid="91"/>
                                        </p:tgtEl>
                                        <p:attrNameLst>
                                          <p:attrName>style.visibility</p:attrName>
                                        </p:attrNameLst>
                                      </p:cBhvr>
                                      <p:to>
                                        <p:strVal val="visible"/>
                                      </p:to>
                                    </p:set>
                                    <p:animEffect transition="in" filter="wipe(left)">
                                      <p:cBhvr>
                                        <p:cTn id="99" dur="500"/>
                                        <p:tgtEl>
                                          <p:spTgt spid="91"/>
                                        </p:tgtEl>
                                      </p:cBhvr>
                                    </p:animEffect>
                                  </p:childTnLst>
                                </p:cTn>
                              </p:par>
                              <p:par>
                                <p:cTn id="100" presetID="22" presetClass="entr" presetSubtype="8" fill="hold" nodeType="withEffect">
                                  <p:stCondLst>
                                    <p:cond delay="0"/>
                                  </p:stCondLst>
                                  <p:childTnLst>
                                    <p:set>
                                      <p:cBhvr>
                                        <p:cTn id="101" dur="1" fill="hold">
                                          <p:stCondLst>
                                            <p:cond delay="0"/>
                                          </p:stCondLst>
                                        </p:cTn>
                                        <p:tgtEl>
                                          <p:spTgt spid="93"/>
                                        </p:tgtEl>
                                        <p:attrNameLst>
                                          <p:attrName>style.visibility</p:attrName>
                                        </p:attrNameLst>
                                      </p:cBhvr>
                                      <p:to>
                                        <p:strVal val="visible"/>
                                      </p:to>
                                    </p:set>
                                    <p:animEffect transition="in" filter="wipe(left)">
                                      <p:cBhvr>
                                        <p:cTn id="102" dur="500"/>
                                        <p:tgtEl>
                                          <p:spTgt spid="93"/>
                                        </p:tgtEl>
                                      </p:cBhvr>
                                    </p:animEffect>
                                  </p:childTnLst>
                                </p:cTn>
                              </p:par>
                              <p:par>
                                <p:cTn id="103" presetID="22" presetClass="entr" presetSubtype="8" fill="hold" nodeType="withEffect">
                                  <p:stCondLst>
                                    <p:cond delay="0"/>
                                  </p:stCondLst>
                                  <p:childTnLst>
                                    <p:set>
                                      <p:cBhvr>
                                        <p:cTn id="104" dur="1" fill="hold">
                                          <p:stCondLst>
                                            <p:cond delay="0"/>
                                          </p:stCondLst>
                                        </p:cTn>
                                        <p:tgtEl>
                                          <p:spTgt spid="94"/>
                                        </p:tgtEl>
                                        <p:attrNameLst>
                                          <p:attrName>style.visibility</p:attrName>
                                        </p:attrNameLst>
                                      </p:cBhvr>
                                      <p:to>
                                        <p:strVal val="visible"/>
                                      </p:to>
                                    </p:set>
                                    <p:animEffect transition="in" filter="wipe(left)">
                                      <p:cBhvr>
                                        <p:cTn id="105" dur="500"/>
                                        <p:tgtEl>
                                          <p:spTgt spid="94"/>
                                        </p:tgtEl>
                                      </p:cBhvr>
                                    </p:animEffect>
                                  </p:childTnLst>
                                </p:cTn>
                              </p:par>
                              <p:par>
                                <p:cTn id="106" presetID="22" presetClass="entr" presetSubtype="8" fill="hold" nodeType="withEffect">
                                  <p:stCondLst>
                                    <p:cond delay="0"/>
                                  </p:stCondLst>
                                  <p:childTnLst>
                                    <p:set>
                                      <p:cBhvr>
                                        <p:cTn id="107" dur="1" fill="hold">
                                          <p:stCondLst>
                                            <p:cond delay="0"/>
                                          </p:stCondLst>
                                        </p:cTn>
                                        <p:tgtEl>
                                          <p:spTgt spid="96"/>
                                        </p:tgtEl>
                                        <p:attrNameLst>
                                          <p:attrName>style.visibility</p:attrName>
                                        </p:attrNameLst>
                                      </p:cBhvr>
                                      <p:to>
                                        <p:strVal val="visible"/>
                                      </p:to>
                                    </p:set>
                                    <p:animEffect transition="in" filter="wipe(left)">
                                      <p:cBhvr>
                                        <p:cTn id="108" dur="500"/>
                                        <p:tgtEl>
                                          <p:spTgt spid="96"/>
                                        </p:tgtEl>
                                      </p:cBhvr>
                                    </p:animEffect>
                                  </p:childTnLst>
                                </p:cTn>
                              </p:par>
                              <p:par>
                                <p:cTn id="109" presetID="22" presetClass="entr" presetSubtype="8" fill="hold" nodeType="withEffect">
                                  <p:stCondLst>
                                    <p:cond delay="0"/>
                                  </p:stCondLst>
                                  <p:childTnLst>
                                    <p:set>
                                      <p:cBhvr>
                                        <p:cTn id="110" dur="1" fill="hold">
                                          <p:stCondLst>
                                            <p:cond delay="0"/>
                                          </p:stCondLst>
                                        </p:cTn>
                                        <p:tgtEl>
                                          <p:spTgt spid="99"/>
                                        </p:tgtEl>
                                        <p:attrNameLst>
                                          <p:attrName>style.visibility</p:attrName>
                                        </p:attrNameLst>
                                      </p:cBhvr>
                                      <p:to>
                                        <p:strVal val="visible"/>
                                      </p:to>
                                    </p:set>
                                    <p:animEffect transition="in" filter="wipe(left)">
                                      <p:cBhvr>
                                        <p:cTn id="111" dur="500"/>
                                        <p:tgtEl>
                                          <p:spTgt spid="99"/>
                                        </p:tgtEl>
                                      </p:cBhvr>
                                    </p:animEffect>
                                  </p:childTnLst>
                                </p:cTn>
                              </p:par>
                              <p:par>
                                <p:cTn id="112" presetID="22" presetClass="entr" presetSubtype="8" fill="hold"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wipe(left)">
                                      <p:cBhvr>
                                        <p:cTn id="1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66" grpId="0"/>
      <p:bldP spid="69" grpId="0"/>
      <p:bldP spid="73" grpId="0"/>
      <p:bldP spid="47" grpId="0"/>
      <p:bldP spid="54" grpId="0"/>
      <p:bldP spid="61" grpId="0"/>
      <p:bldP spid="80" grpId="0"/>
      <p:bldP spid="83" grpId="0"/>
      <p:bldP spid="87" grpId="0"/>
      <p:bldP spid="88" grpId="0"/>
      <p:bldP spid="90" grpId="0"/>
      <p:bldP spid="97" grpId="0"/>
      <p:bldP spid="35"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7B0B43F8-C9B0-4A98-8BD3-CCC004D3A201}"/>
              </a:ext>
            </a:extLst>
          </p:cNvPr>
          <p:cNvSpPr txBox="1"/>
          <p:nvPr/>
        </p:nvSpPr>
        <p:spPr>
          <a:xfrm>
            <a:off x="28231" y="35549"/>
            <a:ext cx="2766206"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Section vs Discipline</a:t>
            </a:r>
            <a:endParaRPr lang="en-CA" dirty="0">
              <a:solidFill>
                <a:schemeClr val="accent1"/>
              </a:solidFill>
            </a:endParaRPr>
          </a:p>
        </p:txBody>
      </p:sp>
      <p:sp>
        <p:nvSpPr>
          <p:cNvPr id="101" name="Rectangle 100">
            <a:extLst>
              <a:ext uri="{FF2B5EF4-FFF2-40B4-BE49-F238E27FC236}">
                <a16:creationId xmlns:a16="http://schemas.microsoft.com/office/drawing/2014/main" id="{62BB3C76-3B0E-4669-A018-900C53704FD6}"/>
              </a:ext>
            </a:extLst>
          </p:cNvPr>
          <p:cNvSpPr>
            <a:spLocks noChangeAspect="1"/>
          </p:cNvSpPr>
          <p:nvPr/>
        </p:nvSpPr>
        <p:spPr>
          <a:xfrm>
            <a:off x="7113912" y="18315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Construction</a:t>
            </a:r>
          </a:p>
        </p:txBody>
      </p:sp>
      <p:sp>
        <p:nvSpPr>
          <p:cNvPr id="118" name="Rectangle 117">
            <a:extLst>
              <a:ext uri="{FF2B5EF4-FFF2-40B4-BE49-F238E27FC236}">
                <a16:creationId xmlns:a16="http://schemas.microsoft.com/office/drawing/2014/main" id="{0AD12412-435E-41C5-8699-14066BBB24C9}"/>
              </a:ext>
            </a:extLst>
          </p:cNvPr>
          <p:cNvSpPr>
            <a:spLocks noChangeAspect="1"/>
          </p:cNvSpPr>
          <p:nvPr/>
        </p:nvSpPr>
        <p:spPr>
          <a:xfrm>
            <a:off x="4049820" y="110183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1</a:t>
            </a:r>
          </a:p>
        </p:txBody>
      </p:sp>
      <p:sp>
        <p:nvSpPr>
          <p:cNvPr id="122" name="Rectangle 121">
            <a:extLst>
              <a:ext uri="{FF2B5EF4-FFF2-40B4-BE49-F238E27FC236}">
                <a16:creationId xmlns:a16="http://schemas.microsoft.com/office/drawing/2014/main" id="{4A68AAD7-86B9-4F82-9A38-4AD509E64153}"/>
              </a:ext>
            </a:extLst>
          </p:cNvPr>
          <p:cNvSpPr>
            <a:spLocks noChangeAspect="1"/>
          </p:cNvSpPr>
          <p:nvPr/>
        </p:nvSpPr>
        <p:spPr>
          <a:xfrm>
            <a:off x="5908574" y="110183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2</a:t>
            </a:r>
          </a:p>
        </p:txBody>
      </p:sp>
      <p:sp>
        <p:nvSpPr>
          <p:cNvPr id="125" name="Rectangle 124">
            <a:extLst>
              <a:ext uri="{FF2B5EF4-FFF2-40B4-BE49-F238E27FC236}">
                <a16:creationId xmlns:a16="http://schemas.microsoft.com/office/drawing/2014/main" id="{C2A405A9-6DBA-4C0D-A410-D71B3C31FA95}"/>
              </a:ext>
            </a:extLst>
          </p:cNvPr>
          <p:cNvSpPr>
            <a:spLocks noChangeAspect="1"/>
          </p:cNvSpPr>
          <p:nvPr/>
        </p:nvSpPr>
        <p:spPr>
          <a:xfrm>
            <a:off x="7723267" y="1094854"/>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a:t>
            </a:r>
          </a:p>
        </p:txBody>
      </p:sp>
      <p:sp>
        <p:nvSpPr>
          <p:cNvPr id="127" name="Rectangle 126">
            <a:extLst>
              <a:ext uri="{FF2B5EF4-FFF2-40B4-BE49-F238E27FC236}">
                <a16:creationId xmlns:a16="http://schemas.microsoft.com/office/drawing/2014/main" id="{DB07ABD4-C728-4FDD-9EEF-CF558D13A3D1}"/>
              </a:ext>
            </a:extLst>
          </p:cNvPr>
          <p:cNvSpPr>
            <a:spLocks noChangeAspect="1"/>
          </p:cNvSpPr>
          <p:nvPr/>
        </p:nvSpPr>
        <p:spPr>
          <a:xfrm>
            <a:off x="9497321" y="1094854"/>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4</a:t>
            </a:r>
          </a:p>
        </p:txBody>
      </p:sp>
      <p:cxnSp>
        <p:nvCxnSpPr>
          <p:cNvPr id="293" name="Connector: Elbow 292">
            <a:extLst>
              <a:ext uri="{FF2B5EF4-FFF2-40B4-BE49-F238E27FC236}">
                <a16:creationId xmlns:a16="http://schemas.microsoft.com/office/drawing/2014/main" id="{F7D0C2B1-0A27-4783-A428-665AB27EDACB}"/>
              </a:ext>
            </a:extLst>
          </p:cNvPr>
          <p:cNvCxnSpPr>
            <a:cxnSpLocks/>
            <a:stCxn id="101" idx="2"/>
            <a:endCxn id="127" idx="0"/>
          </p:cNvCxnSpPr>
          <p:nvPr/>
        </p:nvCxnSpPr>
        <p:spPr>
          <a:xfrm rot="16200000" flipH="1">
            <a:off x="8878268" y="-246700"/>
            <a:ext cx="299698" cy="23834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6" name="Connector: Elbow 295">
            <a:extLst>
              <a:ext uri="{FF2B5EF4-FFF2-40B4-BE49-F238E27FC236}">
                <a16:creationId xmlns:a16="http://schemas.microsoft.com/office/drawing/2014/main" id="{4F05BB21-819B-490E-9E7B-140A7B9D2825}"/>
              </a:ext>
            </a:extLst>
          </p:cNvPr>
          <p:cNvCxnSpPr>
            <a:cxnSpLocks/>
            <a:stCxn id="101" idx="2"/>
            <a:endCxn id="125" idx="0"/>
          </p:cNvCxnSpPr>
          <p:nvPr/>
        </p:nvCxnSpPr>
        <p:spPr>
          <a:xfrm rot="16200000" flipH="1">
            <a:off x="7991241" y="640327"/>
            <a:ext cx="299698" cy="6093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9" name="Connector: Elbow 298">
            <a:extLst>
              <a:ext uri="{FF2B5EF4-FFF2-40B4-BE49-F238E27FC236}">
                <a16:creationId xmlns:a16="http://schemas.microsoft.com/office/drawing/2014/main" id="{E20E7CD9-5FDD-4F81-94A8-F0EB6C80A480}"/>
              </a:ext>
            </a:extLst>
          </p:cNvPr>
          <p:cNvCxnSpPr>
            <a:cxnSpLocks/>
            <a:stCxn id="101" idx="2"/>
            <a:endCxn id="122" idx="0"/>
          </p:cNvCxnSpPr>
          <p:nvPr/>
        </p:nvCxnSpPr>
        <p:spPr>
          <a:xfrm rot="5400000">
            <a:off x="7080404" y="345827"/>
            <a:ext cx="306680" cy="12053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2" name="Connector: Elbow 301">
            <a:extLst>
              <a:ext uri="{FF2B5EF4-FFF2-40B4-BE49-F238E27FC236}">
                <a16:creationId xmlns:a16="http://schemas.microsoft.com/office/drawing/2014/main" id="{49C9EC9B-6754-4EFB-B2D6-65C040443B7F}"/>
              </a:ext>
            </a:extLst>
          </p:cNvPr>
          <p:cNvCxnSpPr>
            <a:cxnSpLocks/>
            <a:stCxn id="101" idx="2"/>
            <a:endCxn id="118" idx="0"/>
          </p:cNvCxnSpPr>
          <p:nvPr/>
        </p:nvCxnSpPr>
        <p:spPr>
          <a:xfrm rot="5400000">
            <a:off x="6151027" y="-583550"/>
            <a:ext cx="306680" cy="30640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26" name="Rectangle 325">
            <a:extLst>
              <a:ext uri="{FF2B5EF4-FFF2-40B4-BE49-F238E27FC236}">
                <a16:creationId xmlns:a16="http://schemas.microsoft.com/office/drawing/2014/main" id="{54F61B7E-69C7-4201-AF23-8BA331A6C381}"/>
              </a:ext>
            </a:extLst>
          </p:cNvPr>
          <p:cNvSpPr>
            <a:spLocks noChangeAspect="1"/>
          </p:cNvSpPr>
          <p:nvPr/>
        </p:nvSpPr>
        <p:spPr>
          <a:xfrm>
            <a:off x="4994174" y="212761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Civil &amp; Mech</a:t>
            </a:r>
          </a:p>
        </p:txBody>
      </p:sp>
      <p:sp>
        <p:nvSpPr>
          <p:cNvPr id="327" name="Rectangle 326">
            <a:extLst>
              <a:ext uri="{FF2B5EF4-FFF2-40B4-BE49-F238E27FC236}">
                <a16:creationId xmlns:a16="http://schemas.microsoft.com/office/drawing/2014/main" id="{792B6B25-FD21-4484-8D8C-4FEBCBD1FD3D}"/>
              </a:ext>
            </a:extLst>
          </p:cNvPr>
          <p:cNvSpPr>
            <a:spLocks noChangeAspect="1"/>
          </p:cNvSpPr>
          <p:nvPr/>
        </p:nvSpPr>
        <p:spPr>
          <a:xfrm>
            <a:off x="6747907" y="214223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E&amp;I</a:t>
            </a:r>
          </a:p>
        </p:txBody>
      </p:sp>
      <p:sp>
        <p:nvSpPr>
          <p:cNvPr id="328" name="Rectangle 327">
            <a:extLst>
              <a:ext uri="{FF2B5EF4-FFF2-40B4-BE49-F238E27FC236}">
                <a16:creationId xmlns:a16="http://schemas.microsoft.com/office/drawing/2014/main" id="{1B4A1A67-6613-4663-9F34-1AB4B94EF2CE}"/>
              </a:ext>
            </a:extLst>
          </p:cNvPr>
          <p:cNvSpPr>
            <a:spLocks noChangeAspect="1"/>
          </p:cNvSpPr>
          <p:nvPr/>
        </p:nvSpPr>
        <p:spPr>
          <a:xfrm>
            <a:off x="8511801" y="213207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Hardware</a:t>
            </a:r>
          </a:p>
        </p:txBody>
      </p:sp>
      <p:sp>
        <p:nvSpPr>
          <p:cNvPr id="329" name="Rectangle 328">
            <a:extLst>
              <a:ext uri="{FF2B5EF4-FFF2-40B4-BE49-F238E27FC236}">
                <a16:creationId xmlns:a16="http://schemas.microsoft.com/office/drawing/2014/main" id="{7987DCD0-C45A-4732-AB5F-79AC600FFE3A}"/>
              </a:ext>
            </a:extLst>
          </p:cNvPr>
          <p:cNvSpPr>
            <a:spLocks noChangeAspect="1"/>
          </p:cNvSpPr>
          <p:nvPr/>
        </p:nvSpPr>
        <p:spPr>
          <a:xfrm>
            <a:off x="10337161" y="213207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Software</a:t>
            </a:r>
          </a:p>
        </p:txBody>
      </p:sp>
      <p:cxnSp>
        <p:nvCxnSpPr>
          <p:cNvPr id="333" name="Connector: Elbow 332">
            <a:extLst>
              <a:ext uri="{FF2B5EF4-FFF2-40B4-BE49-F238E27FC236}">
                <a16:creationId xmlns:a16="http://schemas.microsoft.com/office/drawing/2014/main" id="{10C55799-92D1-45DA-A475-5F2C8A5DA663}"/>
              </a:ext>
            </a:extLst>
          </p:cNvPr>
          <p:cNvCxnSpPr>
            <a:cxnSpLocks/>
            <a:endCxn id="329" idx="0"/>
          </p:cNvCxnSpPr>
          <p:nvPr/>
        </p:nvCxnSpPr>
        <p:spPr>
          <a:xfrm rot="16200000" flipH="1">
            <a:off x="9545184" y="617598"/>
            <a:ext cx="415063" cy="2613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6" name="Connector: Elbow 335">
            <a:extLst>
              <a:ext uri="{FF2B5EF4-FFF2-40B4-BE49-F238E27FC236}">
                <a16:creationId xmlns:a16="http://schemas.microsoft.com/office/drawing/2014/main" id="{6C944C80-753C-4E00-AED1-0443BB6261EA}"/>
              </a:ext>
            </a:extLst>
          </p:cNvPr>
          <p:cNvCxnSpPr>
            <a:cxnSpLocks/>
            <a:endCxn id="328" idx="0"/>
          </p:cNvCxnSpPr>
          <p:nvPr/>
        </p:nvCxnSpPr>
        <p:spPr>
          <a:xfrm rot="16200000" flipH="1">
            <a:off x="8632504" y="1530278"/>
            <a:ext cx="415063" cy="7885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9" name="Connector: Elbow 338">
            <a:extLst>
              <a:ext uri="{FF2B5EF4-FFF2-40B4-BE49-F238E27FC236}">
                <a16:creationId xmlns:a16="http://schemas.microsoft.com/office/drawing/2014/main" id="{A6114464-2524-4D9D-B60E-F4E624272892}"/>
              </a:ext>
            </a:extLst>
          </p:cNvPr>
          <p:cNvCxnSpPr>
            <a:cxnSpLocks/>
            <a:endCxn id="327" idx="0"/>
          </p:cNvCxnSpPr>
          <p:nvPr/>
        </p:nvCxnSpPr>
        <p:spPr>
          <a:xfrm rot="5400000">
            <a:off x="7745477" y="1441945"/>
            <a:ext cx="425223" cy="975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3" name="Connector: Elbow 342">
            <a:extLst>
              <a:ext uri="{FF2B5EF4-FFF2-40B4-BE49-F238E27FC236}">
                <a16:creationId xmlns:a16="http://schemas.microsoft.com/office/drawing/2014/main" id="{0B64557D-605B-4BB9-B1AD-6B6A6A7FF3DB}"/>
              </a:ext>
            </a:extLst>
          </p:cNvPr>
          <p:cNvCxnSpPr>
            <a:cxnSpLocks/>
            <a:endCxn id="326" idx="0"/>
          </p:cNvCxnSpPr>
          <p:nvPr/>
        </p:nvCxnSpPr>
        <p:spPr>
          <a:xfrm rot="5400000">
            <a:off x="6875921" y="557769"/>
            <a:ext cx="410603" cy="27290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F11916B9-4B10-4BDD-95E3-FBC2DB68F295}"/>
              </a:ext>
            </a:extLst>
          </p:cNvPr>
          <p:cNvSpPr>
            <a:spLocks noChangeAspect="1"/>
          </p:cNvSpPr>
          <p:nvPr/>
        </p:nvSpPr>
        <p:spPr>
          <a:xfrm>
            <a:off x="7082046" y="352299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Construction</a:t>
            </a:r>
          </a:p>
        </p:txBody>
      </p:sp>
      <p:sp>
        <p:nvSpPr>
          <p:cNvPr id="90" name="Rectangle 89">
            <a:extLst>
              <a:ext uri="{FF2B5EF4-FFF2-40B4-BE49-F238E27FC236}">
                <a16:creationId xmlns:a16="http://schemas.microsoft.com/office/drawing/2014/main" id="{B45A76A5-EB39-422C-A4AE-046980DB90B2}"/>
              </a:ext>
            </a:extLst>
          </p:cNvPr>
          <p:cNvSpPr>
            <a:spLocks noChangeAspect="1"/>
          </p:cNvSpPr>
          <p:nvPr/>
        </p:nvSpPr>
        <p:spPr>
          <a:xfrm>
            <a:off x="4017954" y="444167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Civil &amp; Mech</a:t>
            </a:r>
          </a:p>
        </p:txBody>
      </p:sp>
      <p:sp>
        <p:nvSpPr>
          <p:cNvPr id="91" name="Rectangle 90">
            <a:extLst>
              <a:ext uri="{FF2B5EF4-FFF2-40B4-BE49-F238E27FC236}">
                <a16:creationId xmlns:a16="http://schemas.microsoft.com/office/drawing/2014/main" id="{B6D19DF2-2C9D-4C51-B188-A5873F53E0CB}"/>
              </a:ext>
            </a:extLst>
          </p:cNvPr>
          <p:cNvSpPr>
            <a:spLocks noChangeAspect="1"/>
          </p:cNvSpPr>
          <p:nvPr/>
        </p:nvSpPr>
        <p:spPr>
          <a:xfrm>
            <a:off x="5876708" y="444167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E&amp;I</a:t>
            </a:r>
          </a:p>
        </p:txBody>
      </p:sp>
      <p:sp>
        <p:nvSpPr>
          <p:cNvPr id="92" name="Rectangle 91">
            <a:extLst>
              <a:ext uri="{FF2B5EF4-FFF2-40B4-BE49-F238E27FC236}">
                <a16:creationId xmlns:a16="http://schemas.microsoft.com/office/drawing/2014/main" id="{E5A1FE82-8818-4901-9D3F-35AFA20074E8}"/>
              </a:ext>
            </a:extLst>
          </p:cNvPr>
          <p:cNvSpPr>
            <a:spLocks noChangeAspect="1"/>
          </p:cNvSpPr>
          <p:nvPr/>
        </p:nvSpPr>
        <p:spPr>
          <a:xfrm>
            <a:off x="7691401" y="443469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Hardware</a:t>
            </a:r>
          </a:p>
        </p:txBody>
      </p:sp>
      <p:sp>
        <p:nvSpPr>
          <p:cNvPr id="94" name="Rectangle 93">
            <a:extLst>
              <a:ext uri="{FF2B5EF4-FFF2-40B4-BE49-F238E27FC236}">
                <a16:creationId xmlns:a16="http://schemas.microsoft.com/office/drawing/2014/main" id="{711E31B9-2B80-4A29-9F54-FFF38353A2BB}"/>
              </a:ext>
            </a:extLst>
          </p:cNvPr>
          <p:cNvSpPr>
            <a:spLocks noChangeAspect="1"/>
          </p:cNvSpPr>
          <p:nvPr/>
        </p:nvSpPr>
        <p:spPr>
          <a:xfrm>
            <a:off x="9465455" y="443469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Software</a:t>
            </a:r>
          </a:p>
        </p:txBody>
      </p:sp>
      <p:cxnSp>
        <p:nvCxnSpPr>
          <p:cNvPr id="95" name="Connector: Elbow 94">
            <a:extLst>
              <a:ext uri="{FF2B5EF4-FFF2-40B4-BE49-F238E27FC236}">
                <a16:creationId xmlns:a16="http://schemas.microsoft.com/office/drawing/2014/main" id="{A8A1B6E6-76EB-4707-A14A-71EBB5633A5A}"/>
              </a:ext>
            </a:extLst>
          </p:cNvPr>
          <p:cNvCxnSpPr>
            <a:cxnSpLocks/>
            <a:stCxn id="89" idx="2"/>
            <a:endCxn id="94" idx="0"/>
          </p:cNvCxnSpPr>
          <p:nvPr/>
        </p:nvCxnSpPr>
        <p:spPr>
          <a:xfrm rot="16200000" flipH="1">
            <a:off x="8846402" y="3093136"/>
            <a:ext cx="299698" cy="23834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6E3CB075-978B-48E1-A53A-D3790EE0F93B}"/>
              </a:ext>
            </a:extLst>
          </p:cNvPr>
          <p:cNvCxnSpPr>
            <a:cxnSpLocks/>
            <a:stCxn id="89" idx="2"/>
            <a:endCxn id="92" idx="0"/>
          </p:cNvCxnSpPr>
          <p:nvPr/>
        </p:nvCxnSpPr>
        <p:spPr>
          <a:xfrm rot="16200000" flipH="1">
            <a:off x="7959375" y="3980163"/>
            <a:ext cx="299698" cy="6093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08553598-19F3-4AC0-98ED-7B68E8C1EAC1}"/>
              </a:ext>
            </a:extLst>
          </p:cNvPr>
          <p:cNvCxnSpPr>
            <a:cxnSpLocks/>
            <a:stCxn id="89" idx="2"/>
            <a:endCxn id="91" idx="0"/>
          </p:cNvCxnSpPr>
          <p:nvPr/>
        </p:nvCxnSpPr>
        <p:spPr>
          <a:xfrm rot="5400000">
            <a:off x="7048538" y="3685663"/>
            <a:ext cx="306680" cy="12053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431D6CF8-C994-4D92-9FEE-367E99118C79}"/>
              </a:ext>
            </a:extLst>
          </p:cNvPr>
          <p:cNvCxnSpPr>
            <a:cxnSpLocks/>
            <a:stCxn id="89" idx="2"/>
            <a:endCxn id="90" idx="0"/>
          </p:cNvCxnSpPr>
          <p:nvPr/>
        </p:nvCxnSpPr>
        <p:spPr>
          <a:xfrm rot="5400000">
            <a:off x="6119161" y="2756286"/>
            <a:ext cx="306680" cy="30640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D1F4D84C-CC58-4A72-8568-55221F5146E4}"/>
              </a:ext>
            </a:extLst>
          </p:cNvPr>
          <p:cNvSpPr>
            <a:spLocks noChangeAspect="1"/>
          </p:cNvSpPr>
          <p:nvPr/>
        </p:nvSpPr>
        <p:spPr>
          <a:xfrm>
            <a:off x="4962308" y="546745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1</a:t>
            </a:r>
          </a:p>
        </p:txBody>
      </p:sp>
      <p:sp>
        <p:nvSpPr>
          <p:cNvPr id="100" name="Rectangle 99">
            <a:extLst>
              <a:ext uri="{FF2B5EF4-FFF2-40B4-BE49-F238E27FC236}">
                <a16:creationId xmlns:a16="http://schemas.microsoft.com/office/drawing/2014/main" id="{A13745CA-CC53-431A-AA15-904E2F1DAF7C}"/>
              </a:ext>
            </a:extLst>
          </p:cNvPr>
          <p:cNvSpPr>
            <a:spLocks noChangeAspect="1"/>
          </p:cNvSpPr>
          <p:nvPr/>
        </p:nvSpPr>
        <p:spPr>
          <a:xfrm>
            <a:off x="6716041" y="548207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2</a:t>
            </a:r>
          </a:p>
        </p:txBody>
      </p:sp>
      <p:sp>
        <p:nvSpPr>
          <p:cNvPr id="103" name="Rectangle 102">
            <a:extLst>
              <a:ext uri="{FF2B5EF4-FFF2-40B4-BE49-F238E27FC236}">
                <a16:creationId xmlns:a16="http://schemas.microsoft.com/office/drawing/2014/main" id="{EB87C568-280F-4C05-85AB-7DFDD7DEECE5}"/>
              </a:ext>
            </a:extLst>
          </p:cNvPr>
          <p:cNvSpPr>
            <a:spLocks noChangeAspect="1"/>
          </p:cNvSpPr>
          <p:nvPr/>
        </p:nvSpPr>
        <p:spPr>
          <a:xfrm>
            <a:off x="8479935" y="547191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a:t>
            </a:r>
          </a:p>
        </p:txBody>
      </p:sp>
      <p:sp>
        <p:nvSpPr>
          <p:cNvPr id="104" name="Rectangle 103">
            <a:extLst>
              <a:ext uri="{FF2B5EF4-FFF2-40B4-BE49-F238E27FC236}">
                <a16:creationId xmlns:a16="http://schemas.microsoft.com/office/drawing/2014/main" id="{AC85B5D6-7EB7-4700-8382-7297A13CC1A4}"/>
              </a:ext>
            </a:extLst>
          </p:cNvPr>
          <p:cNvSpPr>
            <a:spLocks noChangeAspect="1"/>
          </p:cNvSpPr>
          <p:nvPr/>
        </p:nvSpPr>
        <p:spPr>
          <a:xfrm>
            <a:off x="10305295" y="547191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4</a:t>
            </a:r>
          </a:p>
        </p:txBody>
      </p:sp>
      <p:cxnSp>
        <p:nvCxnSpPr>
          <p:cNvPr id="105" name="Connector: Elbow 104">
            <a:extLst>
              <a:ext uri="{FF2B5EF4-FFF2-40B4-BE49-F238E27FC236}">
                <a16:creationId xmlns:a16="http://schemas.microsoft.com/office/drawing/2014/main" id="{7EFE3297-4897-4218-987D-385198D9DED0}"/>
              </a:ext>
            </a:extLst>
          </p:cNvPr>
          <p:cNvCxnSpPr>
            <a:cxnSpLocks/>
            <a:endCxn id="104" idx="0"/>
          </p:cNvCxnSpPr>
          <p:nvPr/>
        </p:nvCxnSpPr>
        <p:spPr>
          <a:xfrm rot="16200000" flipH="1">
            <a:off x="9513318" y="3957434"/>
            <a:ext cx="415063" cy="2613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6383DCEE-85E1-4040-B109-32B80F8A3854}"/>
              </a:ext>
            </a:extLst>
          </p:cNvPr>
          <p:cNvCxnSpPr>
            <a:cxnSpLocks/>
            <a:endCxn id="103" idx="0"/>
          </p:cNvCxnSpPr>
          <p:nvPr/>
        </p:nvCxnSpPr>
        <p:spPr>
          <a:xfrm rot="16200000" flipH="1">
            <a:off x="8600638" y="4870114"/>
            <a:ext cx="415063" cy="7885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B626861A-D4C1-4001-8E05-0C517EFB93AD}"/>
              </a:ext>
            </a:extLst>
          </p:cNvPr>
          <p:cNvCxnSpPr>
            <a:cxnSpLocks/>
            <a:endCxn id="100" idx="0"/>
          </p:cNvCxnSpPr>
          <p:nvPr/>
        </p:nvCxnSpPr>
        <p:spPr>
          <a:xfrm rot="5400000">
            <a:off x="7713611" y="4781781"/>
            <a:ext cx="425223" cy="975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CACB6664-82B7-4772-8963-757475514C54}"/>
              </a:ext>
            </a:extLst>
          </p:cNvPr>
          <p:cNvCxnSpPr>
            <a:cxnSpLocks/>
            <a:endCxn id="99" idx="0"/>
          </p:cNvCxnSpPr>
          <p:nvPr/>
        </p:nvCxnSpPr>
        <p:spPr>
          <a:xfrm rot="5400000">
            <a:off x="6844055" y="3897605"/>
            <a:ext cx="410603" cy="27290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14B4BD37-4E0A-4724-B48C-9306C89DE603}"/>
              </a:ext>
            </a:extLst>
          </p:cNvPr>
          <p:cNvSpPr txBox="1"/>
          <p:nvPr/>
        </p:nvSpPr>
        <p:spPr>
          <a:xfrm>
            <a:off x="2666775" y="21767"/>
            <a:ext cx="3632070" cy="461665"/>
          </a:xfrm>
          <a:prstGeom prst="rect">
            <a:avLst/>
          </a:prstGeom>
          <a:noFill/>
          <a:effectLst/>
        </p:spPr>
        <p:txBody>
          <a:bodyPr wrap="square" rtlCol="0">
            <a:spAutoFit/>
          </a:bodyPr>
          <a:lstStyle/>
          <a:p>
            <a:r>
              <a:rPr lang="en-CA" sz="2400" dirty="0">
                <a:solidFill>
                  <a:schemeClr val="accent4">
                    <a:lumMod val="75000"/>
                  </a:schemeClr>
                </a:solidFill>
              </a:rPr>
              <a:t>- Competition</a:t>
            </a:r>
          </a:p>
        </p:txBody>
      </p:sp>
      <p:sp>
        <p:nvSpPr>
          <p:cNvPr id="7" name="TextBox 6">
            <a:extLst>
              <a:ext uri="{FF2B5EF4-FFF2-40B4-BE49-F238E27FC236}">
                <a16:creationId xmlns:a16="http://schemas.microsoft.com/office/drawing/2014/main" id="{506C841C-C232-4510-9F6D-88DAC6269A25}"/>
              </a:ext>
            </a:extLst>
          </p:cNvPr>
          <p:cNvSpPr txBox="1"/>
          <p:nvPr/>
        </p:nvSpPr>
        <p:spPr>
          <a:xfrm>
            <a:off x="6598628" y="248195"/>
            <a:ext cx="500458" cy="369332"/>
          </a:xfrm>
          <a:prstGeom prst="rect">
            <a:avLst/>
          </a:prstGeom>
          <a:noFill/>
        </p:spPr>
        <p:txBody>
          <a:bodyPr wrap="none" rtlCol="0">
            <a:spAutoFit/>
          </a:bodyPr>
          <a:lstStyle/>
          <a:p>
            <a:r>
              <a:rPr lang="en-CA" dirty="0">
                <a:solidFill>
                  <a:srgbClr val="C00000"/>
                </a:solidFill>
              </a:rPr>
              <a:t>PM</a:t>
            </a:r>
          </a:p>
        </p:txBody>
      </p:sp>
      <p:sp>
        <p:nvSpPr>
          <p:cNvPr id="113" name="TextBox 112">
            <a:extLst>
              <a:ext uri="{FF2B5EF4-FFF2-40B4-BE49-F238E27FC236}">
                <a16:creationId xmlns:a16="http://schemas.microsoft.com/office/drawing/2014/main" id="{2186D10D-28CF-496A-9F23-0DFE1CAD78C5}"/>
              </a:ext>
            </a:extLst>
          </p:cNvPr>
          <p:cNvSpPr txBox="1"/>
          <p:nvPr/>
        </p:nvSpPr>
        <p:spPr>
          <a:xfrm>
            <a:off x="4512658" y="1715671"/>
            <a:ext cx="415498" cy="369332"/>
          </a:xfrm>
          <a:prstGeom prst="rect">
            <a:avLst/>
          </a:prstGeom>
          <a:noFill/>
        </p:spPr>
        <p:txBody>
          <a:bodyPr wrap="none" rtlCol="0">
            <a:spAutoFit/>
          </a:bodyPr>
          <a:lstStyle/>
          <a:p>
            <a:r>
              <a:rPr lang="en-CA" dirty="0">
                <a:solidFill>
                  <a:srgbClr val="C00000"/>
                </a:solidFill>
              </a:rPr>
              <a:t>PE</a:t>
            </a:r>
          </a:p>
        </p:txBody>
      </p:sp>
      <p:sp>
        <p:nvSpPr>
          <p:cNvPr id="116" name="TextBox 115">
            <a:extLst>
              <a:ext uri="{FF2B5EF4-FFF2-40B4-BE49-F238E27FC236}">
                <a16:creationId xmlns:a16="http://schemas.microsoft.com/office/drawing/2014/main" id="{F6F8B774-8B9D-4A33-B49F-247A70048CC8}"/>
              </a:ext>
            </a:extLst>
          </p:cNvPr>
          <p:cNvSpPr txBox="1"/>
          <p:nvPr/>
        </p:nvSpPr>
        <p:spPr>
          <a:xfrm>
            <a:off x="6298845" y="1704621"/>
            <a:ext cx="415498" cy="369332"/>
          </a:xfrm>
          <a:prstGeom prst="rect">
            <a:avLst/>
          </a:prstGeom>
          <a:noFill/>
        </p:spPr>
        <p:txBody>
          <a:bodyPr wrap="none" rtlCol="0">
            <a:spAutoFit/>
          </a:bodyPr>
          <a:lstStyle/>
          <a:p>
            <a:r>
              <a:rPr lang="en-CA" dirty="0">
                <a:solidFill>
                  <a:srgbClr val="C00000"/>
                </a:solidFill>
              </a:rPr>
              <a:t>PE</a:t>
            </a:r>
          </a:p>
        </p:txBody>
      </p:sp>
      <p:sp>
        <p:nvSpPr>
          <p:cNvPr id="117" name="TextBox 116">
            <a:extLst>
              <a:ext uri="{FF2B5EF4-FFF2-40B4-BE49-F238E27FC236}">
                <a16:creationId xmlns:a16="http://schemas.microsoft.com/office/drawing/2014/main" id="{79A038E7-4FD5-4C1F-8C15-BE29CFCA476B}"/>
              </a:ext>
            </a:extLst>
          </p:cNvPr>
          <p:cNvSpPr txBox="1"/>
          <p:nvPr/>
        </p:nvSpPr>
        <p:spPr>
          <a:xfrm>
            <a:off x="8193938" y="1675616"/>
            <a:ext cx="415498" cy="369332"/>
          </a:xfrm>
          <a:prstGeom prst="rect">
            <a:avLst/>
          </a:prstGeom>
          <a:noFill/>
        </p:spPr>
        <p:txBody>
          <a:bodyPr wrap="none" rtlCol="0">
            <a:spAutoFit/>
          </a:bodyPr>
          <a:lstStyle/>
          <a:p>
            <a:r>
              <a:rPr lang="en-CA" dirty="0">
                <a:solidFill>
                  <a:srgbClr val="C00000"/>
                </a:solidFill>
              </a:rPr>
              <a:t>PE</a:t>
            </a:r>
          </a:p>
        </p:txBody>
      </p:sp>
      <p:sp>
        <p:nvSpPr>
          <p:cNvPr id="119" name="TextBox 118">
            <a:extLst>
              <a:ext uri="{FF2B5EF4-FFF2-40B4-BE49-F238E27FC236}">
                <a16:creationId xmlns:a16="http://schemas.microsoft.com/office/drawing/2014/main" id="{81400BC4-CD19-480D-90E3-0F346A9C1BA3}"/>
              </a:ext>
            </a:extLst>
          </p:cNvPr>
          <p:cNvSpPr txBox="1"/>
          <p:nvPr/>
        </p:nvSpPr>
        <p:spPr>
          <a:xfrm>
            <a:off x="9982098" y="1675616"/>
            <a:ext cx="415498" cy="369332"/>
          </a:xfrm>
          <a:prstGeom prst="rect">
            <a:avLst/>
          </a:prstGeom>
          <a:noFill/>
        </p:spPr>
        <p:txBody>
          <a:bodyPr wrap="none" rtlCol="0">
            <a:spAutoFit/>
          </a:bodyPr>
          <a:lstStyle/>
          <a:p>
            <a:r>
              <a:rPr lang="en-CA" dirty="0">
                <a:solidFill>
                  <a:srgbClr val="C00000"/>
                </a:solidFill>
              </a:rPr>
              <a:t>PE</a:t>
            </a:r>
          </a:p>
        </p:txBody>
      </p:sp>
      <p:sp>
        <p:nvSpPr>
          <p:cNvPr id="123" name="TextBox 122">
            <a:extLst>
              <a:ext uri="{FF2B5EF4-FFF2-40B4-BE49-F238E27FC236}">
                <a16:creationId xmlns:a16="http://schemas.microsoft.com/office/drawing/2014/main" id="{DF1D60AB-4CE5-419B-B1E0-E779AB743FC6}"/>
              </a:ext>
            </a:extLst>
          </p:cNvPr>
          <p:cNvSpPr txBox="1"/>
          <p:nvPr/>
        </p:nvSpPr>
        <p:spPr>
          <a:xfrm>
            <a:off x="5395111" y="2761841"/>
            <a:ext cx="425116" cy="369332"/>
          </a:xfrm>
          <a:prstGeom prst="rect">
            <a:avLst/>
          </a:prstGeom>
          <a:noFill/>
        </p:spPr>
        <p:txBody>
          <a:bodyPr wrap="none" rtlCol="0">
            <a:spAutoFit/>
          </a:bodyPr>
          <a:lstStyle/>
          <a:p>
            <a:r>
              <a:rPr lang="en-CA" dirty="0">
                <a:solidFill>
                  <a:srgbClr val="C00000"/>
                </a:solidFill>
              </a:rPr>
              <a:t>DL</a:t>
            </a:r>
          </a:p>
        </p:txBody>
      </p:sp>
      <p:sp>
        <p:nvSpPr>
          <p:cNvPr id="126" name="TextBox 125">
            <a:extLst>
              <a:ext uri="{FF2B5EF4-FFF2-40B4-BE49-F238E27FC236}">
                <a16:creationId xmlns:a16="http://schemas.microsoft.com/office/drawing/2014/main" id="{FEC57CC4-87C8-4109-AACB-B7AE3A3401F1}"/>
              </a:ext>
            </a:extLst>
          </p:cNvPr>
          <p:cNvSpPr txBox="1"/>
          <p:nvPr/>
        </p:nvSpPr>
        <p:spPr>
          <a:xfrm>
            <a:off x="7242778" y="2761841"/>
            <a:ext cx="425116" cy="369332"/>
          </a:xfrm>
          <a:prstGeom prst="rect">
            <a:avLst/>
          </a:prstGeom>
          <a:noFill/>
        </p:spPr>
        <p:txBody>
          <a:bodyPr wrap="none" rtlCol="0">
            <a:spAutoFit/>
          </a:bodyPr>
          <a:lstStyle/>
          <a:p>
            <a:r>
              <a:rPr lang="en-CA" dirty="0">
                <a:solidFill>
                  <a:srgbClr val="C00000"/>
                </a:solidFill>
              </a:rPr>
              <a:t>DL</a:t>
            </a:r>
          </a:p>
        </p:txBody>
      </p:sp>
      <p:sp>
        <p:nvSpPr>
          <p:cNvPr id="128" name="TextBox 127">
            <a:extLst>
              <a:ext uri="{FF2B5EF4-FFF2-40B4-BE49-F238E27FC236}">
                <a16:creationId xmlns:a16="http://schemas.microsoft.com/office/drawing/2014/main" id="{25476982-C5DD-46C9-9F26-1E7A456808C0}"/>
              </a:ext>
            </a:extLst>
          </p:cNvPr>
          <p:cNvSpPr txBox="1"/>
          <p:nvPr/>
        </p:nvSpPr>
        <p:spPr>
          <a:xfrm>
            <a:off x="9010618" y="2761841"/>
            <a:ext cx="425116" cy="369332"/>
          </a:xfrm>
          <a:prstGeom prst="rect">
            <a:avLst/>
          </a:prstGeom>
          <a:noFill/>
        </p:spPr>
        <p:txBody>
          <a:bodyPr wrap="none" rtlCol="0">
            <a:spAutoFit/>
          </a:bodyPr>
          <a:lstStyle/>
          <a:p>
            <a:r>
              <a:rPr lang="en-CA" dirty="0">
                <a:solidFill>
                  <a:srgbClr val="C00000"/>
                </a:solidFill>
              </a:rPr>
              <a:t>DL</a:t>
            </a:r>
          </a:p>
        </p:txBody>
      </p:sp>
      <p:sp>
        <p:nvSpPr>
          <p:cNvPr id="129" name="TextBox 128">
            <a:extLst>
              <a:ext uri="{FF2B5EF4-FFF2-40B4-BE49-F238E27FC236}">
                <a16:creationId xmlns:a16="http://schemas.microsoft.com/office/drawing/2014/main" id="{9747F3E0-C30E-4521-AF98-7AFCBCCC2AAA}"/>
              </a:ext>
            </a:extLst>
          </p:cNvPr>
          <p:cNvSpPr txBox="1"/>
          <p:nvPr/>
        </p:nvSpPr>
        <p:spPr>
          <a:xfrm>
            <a:off x="10839418" y="2751681"/>
            <a:ext cx="425116" cy="369332"/>
          </a:xfrm>
          <a:prstGeom prst="rect">
            <a:avLst/>
          </a:prstGeom>
          <a:noFill/>
        </p:spPr>
        <p:txBody>
          <a:bodyPr wrap="none" rtlCol="0">
            <a:spAutoFit/>
          </a:bodyPr>
          <a:lstStyle/>
          <a:p>
            <a:r>
              <a:rPr lang="en-CA" dirty="0">
                <a:solidFill>
                  <a:srgbClr val="C00000"/>
                </a:solidFill>
              </a:rPr>
              <a:t>DL</a:t>
            </a:r>
          </a:p>
        </p:txBody>
      </p:sp>
      <p:sp>
        <p:nvSpPr>
          <p:cNvPr id="130" name="TextBox 129">
            <a:extLst>
              <a:ext uri="{FF2B5EF4-FFF2-40B4-BE49-F238E27FC236}">
                <a16:creationId xmlns:a16="http://schemas.microsoft.com/office/drawing/2014/main" id="{7F526D5E-8538-466E-9BB4-E384C396496B}"/>
              </a:ext>
            </a:extLst>
          </p:cNvPr>
          <p:cNvSpPr txBox="1"/>
          <p:nvPr/>
        </p:nvSpPr>
        <p:spPr>
          <a:xfrm>
            <a:off x="4518550" y="5042230"/>
            <a:ext cx="425116" cy="369332"/>
          </a:xfrm>
          <a:prstGeom prst="rect">
            <a:avLst/>
          </a:prstGeom>
          <a:noFill/>
        </p:spPr>
        <p:txBody>
          <a:bodyPr wrap="none" rtlCol="0">
            <a:spAutoFit/>
          </a:bodyPr>
          <a:lstStyle/>
          <a:p>
            <a:r>
              <a:rPr lang="en-CA" dirty="0">
                <a:solidFill>
                  <a:srgbClr val="C00000"/>
                </a:solidFill>
              </a:rPr>
              <a:t>DL</a:t>
            </a:r>
          </a:p>
        </p:txBody>
      </p:sp>
      <p:sp>
        <p:nvSpPr>
          <p:cNvPr id="131" name="TextBox 130">
            <a:extLst>
              <a:ext uri="{FF2B5EF4-FFF2-40B4-BE49-F238E27FC236}">
                <a16:creationId xmlns:a16="http://schemas.microsoft.com/office/drawing/2014/main" id="{FC77ACC7-F30C-404F-A7A4-323C38A1FC68}"/>
              </a:ext>
            </a:extLst>
          </p:cNvPr>
          <p:cNvSpPr txBox="1"/>
          <p:nvPr/>
        </p:nvSpPr>
        <p:spPr>
          <a:xfrm>
            <a:off x="6366217" y="5042230"/>
            <a:ext cx="425116" cy="369332"/>
          </a:xfrm>
          <a:prstGeom prst="rect">
            <a:avLst/>
          </a:prstGeom>
          <a:noFill/>
        </p:spPr>
        <p:txBody>
          <a:bodyPr wrap="none" rtlCol="0">
            <a:spAutoFit/>
          </a:bodyPr>
          <a:lstStyle/>
          <a:p>
            <a:r>
              <a:rPr lang="en-CA" dirty="0">
                <a:solidFill>
                  <a:srgbClr val="C00000"/>
                </a:solidFill>
              </a:rPr>
              <a:t>DL</a:t>
            </a:r>
          </a:p>
        </p:txBody>
      </p:sp>
      <p:sp>
        <p:nvSpPr>
          <p:cNvPr id="132" name="TextBox 131">
            <a:extLst>
              <a:ext uri="{FF2B5EF4-FFF2-40B4-BE49-F238E27FC236}">
                <a16:creationId xmlns:a16="http://schemas.microsoft.com/office/drawing/2014/main" id="{C6AC8009-54B6-409A-889E-B9314B5CCB53}"/>
              </a:ext>
            </a:extLst>
          </p:cNvPr>
          <p:cNvSpPr txBox="1"/>
          <p:nvPr/>
        </p:nvSpPr>
        <p:spPr>
          <a:xfrm>
            <a:off x="8134057" y="5042230"/>
            <a:ext cx="425116" cy="369332"/>
          </a:xfrm>
          <a:prstGeom prst="rect">
            <a:avLst/>
          </a:prstGeom>
          <a:noFill/>
        </p:spPr>
        <p:txBody>
          <a:bodyPr wrap="none" rtlCol="0">
            <a:spAutoFit/>
          </a:bodyPr>
          <a:lstStyle/>
          <a:p>
            <a:r>
              <a:rPr lang="en-CA" dirty="0">
                <a:solidFill>
                  <a:srgbClr val="C00000"/>
                </a:solidFill>
              </a:rPr>
              <a:t>DL</a:t>
            </a:r>
          </a:p>
        </p:txBody>
      </p:sp>
      <p:sp>
        <p:nvSpPr>
          <p:cNvPr id="133" name="TextBox 132">
            <a:extLst>
              <a:ext uri="{FF2B5EF4-FFF2-40B4-BE49-F238E27FC236}">
                <a16:creationId xmlns:a16="http://schemas.microsoft.com/office/drawing/2014/main" id="{B242D943-F3A4-4C05-8692-8DFFFA32697E}"/>
              </a:ext>
            </a:extLst>
          </p:cNvPr>
          <p:cNvSpPr txBox="1"/>
          <p:nvPr/>
        </p:nvSpPr>
        <p:spPr>
          <a:xfrm>
            <a:off x="9962857" y="5032070"/>
            <a:ext cx="425116" cy="369332"/>
          </a:xfrm>
          <a:prstGeom prst="rect">
            <a:avLst/>
          </a:prstGeom>
          <a:noFill/>
        </p:spPr>
        <p:txBody>
          <a:bodyPr wrap="none" rtlCol="0">
            <a:spAutoFit/>
          </a:bodyPr>
          <a:lstStyle/>
          <a:p>
            <a:r>
              <a:rPr lang="en-CA" dirty="0">
                <a:solidFill>
                  <a:srgbClr val="C00000"/>
                </a:solidFill>
              </a:rPr>
              <a:t>DL</a:t>
            </a:r>
          </a:p>
        </p:txBody>
      </p:sp>
      <p:sp>
        <p:nvSpPr>
          <p:cNvPr id="134" name="TextBox 133">
            <a:extLst>
              <a:ext uri="{FF2B5EF4-FFF2-40B4-BE49-F238E27FC236}">
                <a16:creationId xmlns:a16="http://schemas.microsoft.com/office/drawing/2014/main" id="{30135E94-2A98-4EBB-B103-200A4A0B1F0C}"/>
              </a:ext>
            </a:extLst>
          </p:cNvPr>
          <p:cNvSpPr txBox="1"/>
          <p:nvPr/>
        </p:nvSpPr>
        <p:spPr>
          <a:xfrm>
            <a:off x="5427058" y="6074311"/>
            <a:ext cx="415498" cy="369332"/>
          </a:xfrm>
          <a:prstGeom prst="rect">
            <a:avLst/>
          </a:prstGeom>
          <a:noFill/>
        </p:spPr>
        <p:txBody>
          <a:bodyPr wrap="none" rtlCol="0">
            <a:spAutoFit/>
          </a:bodyPr>
          <a:lstStyle/>
          <a:p>
            <a:r>
              <a:rPr lang="en-CA" dirty="0">
                <a:solidFill>
                  <a:srgbClr val="C00000"/>
                </a:solidFill>
              </a:rPr>
              <a:t>PE</a:t>
            </a:r>
          </a:p>
        </p:txBody>
      </p:sp>
      <p:sp>
        <p:nvSpPr>
          <p:cNvPr id="135" name="TextBox 134">
            <a:extLst>
              <a:ext uri="{FF2B5EF4-FFF2-40B4-BE49-F238E27FC236}">
                <a16:creationId xmlns:a16="http://schemas.microsoft.com/office/drawing/2014/main" id="{B78B0920-5380-4B25-8768-F87667CC0A50}"/>
              </a:ext>
            </a:extLst>
          </p:cNvPr>
          <p:cNvSpPr txBox="1"/>
          <p:nvPr/>
        </p:nvSpPr>
        <p:spPr>
          <a:xfrm>
            <a:off x="7213245" y="6063261"/>
            <a:ext cx="415498" cy="369332"/>
          </a:xfrm>
          <a:prstGeom prst="rect">
            <a:avLst/>
          </a:prstGeom>
          <a:noFill/>
        </p:spPr>
        <p:txBody>
          <a:bodyPr wrap="none" rtlCol="0">
            <a:spAutoFit/>
          </a:bodyPr>
          <a:lstStyle/>
          <a:p>
            <a:r>
              <a:rPr lang="en-CA" dirty="0">
                <a:solidFill>
                  <a:srgbClr val="C00000"/>
                </a:solidFill>
              </a:rPr>
              <a:t>PE</a:t>
            </a:r>
          </a:p>
        </p:txBody>
      </p:sp>
      <p:sp>
        <p:nvSpPr>
          <p:cNvPr id="136" name="TextBox 135">
            <a:extLst>
              <a:ext uri="{FF2B5EF4-FFF2-40B4-BE49-F238E27FC236}">
                <a16:creationId xmlns:a16="http://schemas.microsoft.com/office/drawing/2014/main" id="{EAA8980F-B9E3-4660-A8A0-D35D0B910114}"/>
              </a:ext>
            </a:extLst>
          </p:cNvPr>
          <p:cNvSpPr txBox="1"/>
          <p:nvPr/>
        </p:nvSpPr>
        <p:spPr>
          <a:xfrm>
            <a:off x="9108338" y="6034256"/>
            <a:ext cx="415498" cy="369332"/>
          </a:xfrm>
          <a:prstGeom prst="rect">
            <a:avLst/>
          </a:prstGeom>
          <a:noFill/>
        </p:spPr>
        <p:txBody>
          <a:bodyPr wrap="none" rtlCol="0">
            <a:spAutoFit/>
          </a:bodyPr>
          <a:lstStyle/>
          <a:p>
            <a:r>
              <a:rPr lang="en-CA" dirty="0">
                <a:solidFill>
                  <a:srgbClr val="C00000"/>
                </a:solidFill>
              </a:rPr>
              <a:t>PE</a:t>
            </a:r>
          </a:p>
        </p:txBody>
      </p:sp>
      <p:sp>
        <p:nvSpPr>
          <p:cNvPr id="137" name="TextBox 136">
            <a:extLst>
              <a:ext uri="{FF2B5EF4-FFF2-40B4-BE49-F238E27FC236}">
                <a16:creationId xmlns:a16="http://schemas.microsoft.com/office/drawing/2014/main" id="{5DECDECD-E006-4633-B58B-040A1A0C3AED}"/>
              </a:ext>
            </a:extLst>
          </p:cNvPr>
          <p:cNvSpPr txBox="1"/>
          <p:nvPr/>
        </p:nvSpPr>
        <p:spPr>
          <a:xfrm>
            <a:off x="10896498" y="6034256"/>
            <a:ext cx="415498" cy="369332"/>
          </a:xfrm>
          <a:prstGeom prst="rect">
            <a:avLst/>
          </a:prstGeom>
          <a:noFill/>
        </p:spPr>
        <p:txBody>
          <a:bodyPr wrap="none" rtlCol="0">
            <a:spAutoFit/>
          </a:bodyPr>
          <a:lstStyle/>
          <a:p>
            <a:r>
              <a:rPr lang="en-CA" dirty="0">
                <a:solidFill>
                  <a:srgbClr val="C00000"/>
                </a:solidFill>
              </a:rPr>
              <a:t>PE</a:t>
            </a:r>
          </a:p>
        </p:txBody>
      </p:sp>
      <p:sp>
        <p:nvSpPr>
          <p:cNvPr id="138" name="Rectangle 137">
            <a:extLst>
              <a:ext uri="{FF2B5EF4-FFF2-40B4-BE49-F238E27FC236}">
                <a16:creationId xmlns:a16="http://schemas.microsoft.com/office/drawing/2014/main" id="{92168D28-52B2-4983-8DD6-AF49BB094B83}"/>
              </a:ext>
            </a:extLst>
          </p:cNvPr>
          <p:cNvSpPr/>
          <p:nvPr/>
        </p:nvSpPr>
        <p:spPr>
          <a:xfrm>
            <a:off x="28232" y="1133825"/>
            <a:ext cx="3761928" cy="1050632"/>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9" name="TextBox 138">
            <a:extLst>
              <a:ext uri="{FF2B5EF4-FFF2-40B4-BE49-F238E27FC236}">
                <a16:creationId xmlns:a16="http://schemas.microsoft.com/office/drawing/2014/main" id="{EC7A5E26-0D69-478D-8C2C-8CB0DEEA0721}"/>
              </a:ext>
            </a:extLst>
          </p:cNvPr>
          <p:cNvSpPr txBox="1"/>
          <p:nvPr/>
        </p:nvSpPr>
        <p:spPr>
          <a:xfrm>
            <a:off x="30621" y="1183288"/>
            <a:ext cx="3797343" cy="923330"/>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19:</a:t>
            </a:r>
            <a:r>
              <a:rPr lang="en-CA" dirty="0">
                <a:solidFill>
                  <a:schemeClr val="accent5">
                    <a:lumMod val="75000"/>
                  </a:schemeClr>
                </a:solidFill>
              </a:rPr>
              <a:t> The playing field is almost equal since then this may create an environment of healthy competition.</a:t>
            </a:r>
          </a:p>
        </p:txBody>
      </p:sp>
      <p:cxnSp>
        <p:nvCxnSpPr>
          <p:cNvPr id="9" name="Straight Connector 8">
            <a:extLst>
              <a:ext uri="{FF2B5EF4-FFF2-40B4-BE49-F238E27FC236}">
                <a16:creationId xmlns:a16="http://schemas.microsoft.com/office/drawing/2014/main" id="{549A2BCB-159F-4F96-AA43-F59E843BA509}"/>
              </a:ext>
            </a:extLst>
          </p:cNvPr>
          <p:cNvCxnSpPr/>
          <p:nvPr/>
        </p:nvCxnSpPr>
        <p:spPr>
          <a:xfrm>
            <a:off x="1737360" y="3291840"/>
            <a:ext cx="10424160" cy="0"/>
          </a:xfrm>
          <a:prstGeom prst="line">
            <a:avLst/>
          </a:prstGeom>
          <a:ln w="254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1B1DD4D7-9800-43FB-91DB-96D27A10EC4B}"/>
              </a:ext>
            </a:extLst>
          </p:cNvPr>
          <p:cNvSpPr txBox="1"/>
          <p:nvPr/>
        </p:nvSpPr>
        <p:spPr>
          <a:xfrm>
            <a:off x="10575927" y="229184"/>
            <a:ext cx="1492716" cy="369332"/>
          </a:xfrm>
          <a:prstGeom prst="rect">
            <a:avLst/>
          </a:prstGeom>
          <a:noFill/>
        </p:spPr>
        <p:txBody>
          <a:bodyPr wrap="none" rtlCol="0">
            <a:spAutoFit/>
          </a:bodyPr>
          <a:lstStyle/>
          <a:p>
            <a:r>
              <a:rPr lang="en-CA" dirty="0"/>
              <a:t>Section Based</a:t>
            </a:r>
          </a:p>
        </p:txBody>
      </p:sp>
      <p:sp>
        <p:nvSpPr>
          <p:cNvPr id="141" name="TextBox 140">
            <a:extLst>
              <a:ext uri="{FF2B5EF4-FFF2-40B4-BE49-F238E27FC236}">
                <a16:creationId xmlns:a16="http://schemas.microsoft.com/office/drawing/2014/main" id="{F72063EB-3E05-4963-9A03-D8C201AB3A35}"/>
              </a:ext>
            </a:extLst>
          </p:cNvPr>
          <p:cNvSpPr txBox="1"/>
          <p:nvPr/>
        </p:nvSpPr>
        <p:spPr>
          <a:xfrm>
            <a:off x="10461442" y="3449500"/>
            <a:ext cx="1701107" cy="369332"/>
          </a:xfrm>
          <a:prstGeom prst="rect">
            <a:avLst/>
          </a:prstGeom>
          <a:noFill/>
        </p:spPr>
        <p:txBody>
          <a:bodyPr wrap="none" rtlCol="0">
            <a:spAutoFit/>
          </a:bodyPr>
          <a:lstStyle/>
          <a:p>
            <a:r>
              <a:rPr lang="en-CA" dirty="0"/>
              <a:t>Discipline Based</a:t>
            </a:r>
          </a:p>
        </p:txBody>
      </p:sp>
      <p:sp>
        <p:nvSpPr>
          <p:cNvPr id="142" name="Rectangle 141">
            <a:extLst>
              <a:ext uri="{FF2B5EF4-FFF2-40B4-BE49-F238E27FC236}">
                <a16:creationId xmlns:a16="http://schemas.microsoft.com/office/drawing/2014/main" id="{AA0C5248-181A-4409-A876-2CE02911B526}"/>
              </a:ext>
            </a:extLst>
          </p:cNvPr>
          <p:cNvSpPr/>
          <p:nvPr/>
        </p:nvSpPr>
        <p:spPr>
          <a:xfrm>
            <a:off x="38391" y="4465889"/>
            <a:ext cx="3761928" cy="1050632"/>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3" name="TextBox 142">
            <a:extLst>
              <a:ext uri="{FF2B5EF4-FFF2-40B4-BE49-F238E27FC236}">
                <a16:creationId xmlns:a16="http://schemas.microsoft.com/office/drawing/2014/main" id="{4703370F-BA18-4889-ABA0-AA0F937BA16B}"/>
              </a:ext>
            </a:extLst>
          </p:cNvPr>
          <p:cNvSpPr txBox="1"/>
          <p:nvPr/>
        </p:nvSpPr>
        <p:spPr>
          <a:xfrm>
            <a:off x="20876" y="4517298"/>
            <a:ext cx="3797343" cy="923330"/>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20: </a:t>
            </a:r>
            <a:r>
              <a:rPr lang="en-CA" dirty="0">
                <a:solidFill>
                  <a:schemeClr val="accent5">
                    <a:lumMod val="75000"/>
                  </a:schemeClr>
                </a:solidFill>
              </a:rPr>
              <a:t>The packages are distinct that it is not comparable to create competition.</a:t>
            </a:r>
          </a:p>
        </p:txBody>
      </p:sp>
    </p:spTree>
    <p:extLst>
      <p:ext uri="{BB962C8B-B14F-4D97-AF65-F5344CB8AC3E}">
        <p14:creationId xmlns:p14="http://schemas.microsoft.com/office/powerpoint/2010/main" val="5325159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7B0B43F8-C9B0-4A98-8BD3-CCC004D3A201}"/>
              </a:ext>
            </a:extLst>
          </p:cNvPr>
          <p:cNvSpPr txBox="1"/>
          <p:nvPr/>
        </p:nvSpPr>
        <p:spPr>
          <a:xfrm>
            <a:off x="28231" y="35549"/>
            <a:ext cx="2766206"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Section vs Discipline</a:t>
            </a:r>
            <a:endParaRPr lang="en-CA" dirty="0">
              <a:solidFill>
                <a:schemeClr val="accent1"/>
              </a:solidFill>
            </a:endParaRPr>
          </a:p>
        </p:txBody>
      </p:sp>
      <p:sp>
        <p:nvSpPr>
          <p:cNvPr id="101" name="Rectangle 100">
            <a:extLst>
              <a:ext uri="{FF2B5EF4-FFF2-40B4-BE49-F238E27FC236}">
                <a16:creationId xmlns:a16="http://schemas.microsoft.com/office/drawing/2014/main" id="{62BB3C76-3B0E-4669-A018-900C53704FD6}"/>
              </a:ext>
            </a:extLst>
          </p:cNvPr>
          <p:cNvSpPr>
            <a:spLocks noChangeAspect="1"/>
          </p:cNvSpPr>
          <p:nvPr/>
        </p:nvSpPr>
        <p:spPr>
          <a:xfrm>
            <a:off x="7113912" y="18315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Construction</a:t>
            </a:r>
          </a:p>
        </p:txBody>
      </p:sp>
      <p:sp>
        <p:nvSpPr>
          <p:cNvPr id="118" name="Rectangle 117">
            <a:extLst>
              <a:ext uri="{FF2B5EF4-FFF2-40B4-BE49-F238E27FC236}">
                <a16:creationId xmlns:a16="http://schemas.microsoft.com/office/drawing/2014/main" id="{0AD12412-435E-41C5-8699-14066BBB24C9}"/>
              </a:ext>
            </a:extLst>
          </p:cNvPr>
          <p:cNvSpPr>
            <a:spLocks noChangeAspect="1"/>
          </p:cNvSpPr>
          <p:nvPr/>
        </p:nvSpPr>
        <p:spPr>
          <a:xfrm>
            <a:off x="4049820" y="110183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1</a:t>
            </a:r>
          </a:p>
        </p:txBody>
      </p:sp>
      <p:sp>
        <p:nvSpPr>
          <p:cNvPr id="122" name="Rectangle 121">
            <a:extLst>
              <a:ext uri="{FF2B5EF4-FFF2-40B4-BE49-F238E27FC236}">
                <a16:creationId xmlns:a16="http://schemas.microsoft.com/office/drawing/2014/main" id="{4A68AAD7-86B9-4F82-9A38-4AD509E64153}"/>
              </a:ext>
            </a:extLst>
          </p:cNvPr>
          <p:cNvSpPr>
            <a:spLocks noChangeAspect="1"/>
          </p:cNvSpPr>
          <p:nvPr/>
        </p:nvSpPr>
        <p:spPr>
          <a:xfrm>
            <a:off x="5908574" y="110183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2</a:t>
            </a:r>
          </a:p>
        </p:txBody>
      </p:sp>
      <p:sp>
        <p:nvSpPr>
          <p:cNvPr id="125" name="Rectangle 124">
            <a:extLst>
              <a:ext uri="{FF2B5EF4-FFF2-40B4-BE49-F238E27FC236}">
                <a16:creationId xmlns:a16="http://schemas.microsoft.com/office/drawing/2014/main" id="{C2A405A9-6DBA-4C0D-A410-D71B3C31FA95}"/>
              </a:ext>
            </a:extLst>
          </p:cNvPr>
          <p:cNvSpPr>
            <a:spLocks noChangeAspect="1"/>
          </p:cNvSpPr>
          <p:nvPr/>
        </p:nvSpPr>
        <p:spPr>
          <a:xfrm>
            <a:off x="7723267" y="1094854"/>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a:t>
            </a:r>
          </a:p>
        </p:txBody>
      </p:sp>
      <p:sp>
        <p:nvSpPr>
          <p:cNvPr id="127" name="Rectangle 126">
            <a:extLst>
              <a:ext uri="{FF2B5EF4-FFF2-40B4-BE49-F238E27FC236}">
                <a16:creationId xmlns:a16="http://schemas.microsoft.com/office/drawing/2014/main" id="{DB07ABD4-C728-4FDD-9EEF-CF558D13A3D1}"/>
              </a:ext>
            </a:extLst>
          </p:cNvPr>
          <p:cNvSpPr>
            <a:spLocks noChangeAspect="1"/>
          </p:cNvSpPr>
          <p:nvPr/>
        </p:nvSpPr>
        <p:spPr>
          <a:xfrm>
            <a:off x="9497321" y="1094854"/>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4</a:t>
            </a:r>
          </a:p>
        </p:txBody>
      </p:sp>
      <p:cxnSp>
        <p:nvCxnSpPr>
          <p:cNvPr id="293" name="Connector: Elbow 292">
            <a:extLst>
              <a:ext uri="{FF2B5EF4-FFF2-40B4-BE49-F238E27FC236}">
                <a16:creationId xmlns:a16="http://schemas.microsoft.com/office/drawing/2014/main" id="{F7D0C2B1-0A27-4783-A428-665AB27EDACB}"/>
              </a:ext>
            </a:extLst>
          </p:cNvPr>
          <p:cNvCxnSpPr>
            <a:cxnSpLocks/>
            <a:stCxn id="101" idx="2"/>
            <a:endCxn id="127" idx="0"/>
          </p:cNvCxnSpPr>
          <p:nvPr/>
        </p:nvCxnSpPr>
        <p:spPr>
          <a:xfrm rot="16200000" flipH="1">
            <a:off x="8878268" y="-246700"/>
            <a:ext cx="299698" cy="23834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6" name="Connector: Elbow 295">
            <a:extLst>
              <a:ext uri="{FF2B5EF4-FFF2-40B4-BE49-F238E27FC236}">
                <a16:creationId xmlns:a16="http://schemas.microsoft.com/office/drawing/2014/main" id="{4F05BB21-819B-490E-9E7B-140A7B9D2825}"/>
              </a:ext>
            </a:extLst>
          </p:cNvPr>
          <p:cNvCxnSpPr>
            <a:cxnSpLocks/>
            <a:stCxn id="101" idx="2"/>
            <a:endCxn id="125" idx="0"/>
          </p:cNvCxnSpPr>
          <p:nvPr/>
        </p:nvCxnSpPr>
        <p:spPr>
          <a:xfrm rot="16200000" flipH="1">
            <a:off x="7991241" y="640327"/>
            <a:ext cx="299698" cy="6093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9" name="Connector: Elbow 298">
            <a:extLst>
              <a:ext uri="{FF2B5EF4-FFF2-40B4-BE49-F238E27FC236}">
                <a16:creationId xmlns:a16="http://schemas.microsoft.com/office/drawing/2014/main" id="{E20E7CD9-5FDD-4F81-94A8-F0EB6C80A480}"/>
              </a:ext>
            </a:extLst>
          </p:cNvPr>
          <p:cNvCxnSpPr>
            <a:cxnSpLocks/>
            <a:stCxn id="101" idx="2"/>
            <a:endCxn id="122" idx="0"/>
          </p:cNvCxnSpPr>
          <p:nvPr/>
        </p:nvCxnSpPr>
        <p:spPr>
          <a:xfrm rot="5400000">
            <a:off x="7080404" y="345827"/>
            <a:ext cx="306680" cy="12053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2" name="Connector: Elbow 301">
            <a:extLst>
              <a:ext uri="{FF2B5EF4-FFF2-40B4-BE49-F238E27FC236}">
                <a16:creationId xmlns:a16="http://schemas.microsoft.com/office/drawing/2014/main" id="{49C9EC9B-6754-4EFB-B2D6-65C040443B7F}"/>
              </a:ext>
            </a:extLst>
          </p:cNvPr>
          <p:cNvCxnSpPr>
            <a:cxnSpLocks/>
            <a:stCxn id="101" idx="2"/>
            <a:endCxn id="118" idx="0"/>
          </p:cNvCxnSpPr>
          <p:nvPr/>
        </p:nvCxnSpPr>
        <p:spPr>
          <a:xfrm rot="5400000">
            <a:off x="6151027" y="-583550"/>
            <a:ext cx="306680" cy="30640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26" name="Rectangle 325">
            <a:extLst>
              <a:ext uri="{FF2B5EF4-FFF2-40B4-BE49-F238E27FC236}">
                <a16:creationId xmlns:a16="http://schemas.microsoft.com/office/drawing/2014/main" id="{54F61B7E-69C7-4201-AF23-8BA331A6C381}"/>
              </a:ext>
            </a:extLst>
          </p:cNvPr>
          <p:cNvSpPr>
            <a:spLocks noChangeAspect="1"/>
          </p:cNvSpPr>
          <p:nvPr/>
        </p:nvSpPr>
        <p:spPr>
          <a:xfrm>
            <a:off x="4994174" y="303185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Civil &amp; Mech</a:t>
            </a:r>
          </a:p>
        </p:txBody>
      </p:sp>
      <p:sp>
        <p:nvSpPr>
          <p:cNvPr id="327" name="Rectangle 326">
            <a:extLst>
              <a:ext uri="{FF2B5EF4-FFF2-40B4-BE49-F238E27FC236}">
                <a16:creationId xmlns:a16="http://schemas.microsoft.com/office/drawing/2014/main" id="{792B6B25-FD21-4484-8D8C-4FEBCBD1FD3D}"/>
              </a:ext>
            </a:extLst>
          </p:cNvPr>
          <p:cNvSpPr>
            <a:spLocks noChangeAspect="1"/>
          </p:cNvSpPr>
          <p:nvPr/>
        </p:nvSpPr>
        <p:spPr>
          <a:xfrm>
            <a:off x="6747907" y="304647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E&amp;I</a:t>
            </a:r>
          </a:p>
        </p:txBody>
      </p:sp>
      <p:sp>
        <p:nvSpPr>
          <p:cNvPr id="328" name="Rectangle 327">
            <a:extLst>
              <a:ext uri="{FF2B5EF4-FFF2-40B4-BE49-F238E27FC236}">
                <a16:creationId xmlns:a16="http://schemas.microsoft.com/office/drawing/2014/main" id="{1B4A1A67-6613-4663-9F34-1AB4B94EF2CE}"/>
              </a:ext>
            </a:extLst>
          </p:cNvPr>
          <p:cNvSpPr>
            <a:spLocks noChangeAspect="1"/>
          </p:cNvSpPr>
          <p:nvPr/>
        </p:nvSpPr>
        <p:spPr>
          <a:xfrm>
            <a:off x="8511801" y="303631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Hardware</a:t>
            </a:r>
          </a:p>
        </p:txBody>
      </p:sp>
      <p:sp>
        <p:nvSpPr>
          <p:cNvPr id="329" name="Rectangle 328">
            <a:extLst>
              <a:ext uri="{FF2B5EF4-FFF2-40B4-BE49-F238E27FC236}">
                <a16:creationId xmlns:a16="http://schemas.microsoft.com/office/drawing/2014/main" id="{7987DCD0-C45A-4732-AB5F-79AC600FFE3A}"/>
              </a:ext>
            </a:extLst>
          </p:cNvPr>
          <p:cNvSpPr>
            <a:spLocks noChangeAspect="1"/>
          </p:cNvSpPr>
          <p:nvPr/>
        </p:nvSpPr>
        <p:spPr>
          <a:xfrm>
            <a:off x="10337161" y="303631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Software</a:t>
            </a:r>
          </a:p>
        </p:txBody>
      </p:sp>
      <p:cxnSp>
        <p:nvCxnSpPr>
          <p:cNvPr id="333" name="Connector: Elbow 332">
            <a:extLst>
              <a:ext uri="{FF2B5EF4-FFF2-40B4-BE49-F238E27FC236}">
                <a16:creationId xmlns:a16="http://schemas.microsoft.com/office/drawing/2014/main" id="{10C55799-92D1-45DA-A475-5F2C8A5DA663}"/>
              </a:ext>
            </a:extLst>
          </p:cNvPr>
          <p:cNvCxnSpPr>
            <a:cxnSpLocks/>
            <a:stCxn id="146" idx="2"/>
            <a:endCxn id="329" idx="0"/>
          </p:cNvCxnSpPr>
          <p:nvPr/>
        </p:nvCxnSpPr>
        <p:spPr>
          <a:xfrm rot="16200000" flipH="1">
            <a:off x="9960029" y="1936683"/>
            <a:ext cx="373907" cy="1825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6" name="Connector: Elbow 335">
            <a:extLst>
              <a:ext uri="{FF2B5EF4-FFF2-40B4-BE49-F238E27FC236}">
                <a16:creationId xmlns:a16="http://schemas.microsoft.com/office/drawing/2014/main" id="{6C944C80-753C-4E00-AED1-0443BB6261EA}"/>
              </a:ext>
            </a:extLst>
          </p:cNvPr>
          <p:cNvCxnSpPr>
            <a:cxnSpLocks/>
            <a:stCxn id="146" idx="2"/>
            <a:endCxn id="328" idx="0"/>
          </p:cNvCxnSpPr>
          <p:nvPr/>
        </p:nvCxnSpPr>
        <p:spPr>
          <a:xfrm rot="5400000">
            <a:off x="9047349" y="2849363"/>
            <a:ext cx="373907"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9" name="Connector: Elbow 338">
            <a:extLst>
              <a:ext uri="{FF2B5EF4-FFF2-40B4-BE49-F238E27FC236}">
                <a16:creationId xmlns:a16="http://schemas.microsoft.com/office/drawing/2014/main" id="{A6114464-2524-4D9D-B60E-F4E624272892}"/>
              </a:ext>
            </a:extLst>
          </p:cNvPr>
          <p:cNvCxnSpPr>
            <a:cxnSpLocks/>
            <a:stCxn id="146" idx="2"/>
            <a:endCxn id="327" idx="0"/>
          </p:cNvCxnSpPr>
          <p:nvPr/>
        </p:nvCxnSpPr>
        <p:spPr>
          <a:xfrm rot="5400000">
            <a:off x="8160322" y="1972496"/>
            <a:ext cx="384067" cy="1763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3" name="Connector: Elbow 342">
            <a:extLst>
              <a:ext uri="{FF2B5EF4-FFF2-40B4-BE49-F238E27FC236}">
                <a16:creationId xmlns:a16="http://schemas.microsoft.com/office/drawing/2014/main" id="{0B64557D-605B-4BB9-B1AD-6B6A6A7FF3DB}"/>
              </a:ext>
            </a:extLst>
          </p:cNvPr>
          <p:cNvCxnSpPr>
            <a:cxnSpLocks/>
            <a:stCxn id="146" idx="2"/>
            <a:endCxn id="326" idx="0"/>
          </p:cNvCxnSpPr>
          <p:nvPr/>
        </p:nvCxnSpPr>
        <p:spPr>
          <a:xfrm rot="5400000">
            <a:off x="7290766" y="1088320"/>
            <a:ext cx="369447" cy="35176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F11916B9-4B10-4BDD-95E3-FBC2DB68F295}"/>
              </a:ext>
            </a:extLst>
          </p:cNvPr>
          <p:cNvSpPr>
            <a:spLocks noChangeAspect="1"/>
          </p:cNvSpPr>
          <p:nvPr/>
        </p:nvSpPr>
        <p:spPr>
          <a:xfrm>
            <a:off x="7082046" y="407163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Construction</a:t>
            </a:r>
          </a:p>
        </p:txBody>
      </p:sp>
      <p:sp>
        <p:nvSpPr>
          <p:cNvPr id="90" name="Rectangle 89">
            <a:extLst>
              <a:ext uri="{FF2B5EF4-FFF2-40B4-BE49-F238E27FC236}">
                <a16:creationId xmlns:a16="http://schemas.microsoft.com/office/drawing/2014/main" id="{B45A76A5-EB39-422C-A4AE-046980DB90B2}"/>
              </a:ext>
            </a:extLst>
          </p:cNvPr>
          <p:cNvSpPr>
            <a:spLocks noChangeAspect="1"/>
          </p:cNvSpPr>
          <p:nvPr/>
        </p:nvSpPr>
        <p:spPr>
          <a:xfrm>
            <a:off x="4017954" y="489887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Civil &amp; Mech</a:t>
            </a:r>
          </a:p>
        </p:txBody>
      </p:sp>
      <p:sp>
        <p:nvSpPr>
          <p:cNvPr id="91" name="Rectangle 90">
            <a:extLst>
              <a:ext uri="{FF2B5EF4-FFF2-40B4-BE49-F238E27FC236}">
                <a16:creationId xmlns:a16="http://schemas.microsoft.com/office/drawing/2014/main" id="{B6D19DF2-2C9D-4C51-B188-A5873F53E0CB}"/>
              </a:ext>
            </a:extLst>
          </p:cNvPr>
          <p:cNvSpPr>
            <a:spLocks noChangeAspect="1"/>
          </p:cNvSpPr>
          <p:nvPr/>
        </p:nvSpPr>
        <p:spPr>
          <a:xfrm>
            <a:off x="5876708" y="489887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E&amp;I</a:t>
            </a:r>
          </a:p>
        </p:txBody>
      </p:sp>
      <p:sp>
        <p:nvSpPr>
          <p:cNvPr id="92" name="Rectangle 91">
            <a:extLst>
              <a:ext uri="{FF2B5EF4-FFF2-40B4-BE49-F238E27FC236}">
                <a16:creationId xmlns:a16="http://schemas.microsoft.com/office/drawing/2014/main" id="{E5A1FE82-8818-4901-9D3F-35AFA20074E8}"/>
              </a:ext>
            </a:extLst>
          </p:cNvPr>
          <p:cNvSpPr>
            <a:spLocks noChangeAspect="1"/>
          </p:cNvSpPr>
          <p:nvPr/>
        </p:nvSpPr>
        <p:spPr>
          <a:xfrm>
            <a:off x="7691401" y="489189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Hardware</a:t>
            </a:r>
          </a:p>
        </p:txBody>
      </p:sp>
      <p:sp>
        <p:nvSpPr>
          <p:cNvPr id="94" name="Rectangle 93">
            <a:extLst>
              <a:ext uri="{FF2B5EF4-FFF2-40B4-BE49-F238E27FC236}">
                <a16:creationId xmlns:a16="http://schemas.microsoft.com/office/drawing/2014/main" id="{711E31B9-2B80-4A29-9F54-FFF38353A2BB}"/>
              </a:ext>
            </a:extLst>
          </p:cNvPr>
          <p:cNvSpPr>
            <a:spLocks noChangeAspect="1"/>
          </p:cNvSpPr>
          <p:nvPr/>
        </p:nvSpPr>
        <p:spPr>
          <a:xfrm>
            <a:off x="9465455" y="489189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Software</a:t>
            </a:r>
          </a:p>
        </p:txBody>
      </p:sp>
      <p:cxnSp>
        <p:nvCxnSpPr>
          <p:cNvPr id="95" name="Connector: Elbow 94">
            <a:extLst>
              <a:ext uri="{FF2B5EF4-FFF2-40B4-BE49-F238E27FC236}">
                <a16:creationId xmlns:a16="http://schemas.microsoft.com/office/drawing/2014/main" id="{A8A1B6E6-76EB-4707-A14A-71EBB5633A5A}"/>
              </a:ext>
            </a:extLst>
          </p:cNvPr>
          <p:cNvCxnSpPr>
            <a:cxnSpLocks/>
            <a:endCxn id="94" idx="0"/>
          </p:cNvCxnSpPr>
          <p:nvPr/>
        </p:nvCxnSpPr>
        <p:spPr>
          <a:xfrm rot="16200000" flipH="1">
            <a:off x="8846402" y="3550336"/>
            <a:ext cx="299698" cy="23834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6E3CB075-978B-48E1-A53A-D3790EE0F93B}"/>
              </a:ext>
            </a:extLst>
          </p:cNvPr>
          <p:cNvCxnSpPr>
            <a:cxnSpLocks/>
            <a:endCxn id="92" idx="0"/>
          </p:cNvCxnSpPr>
          <p:nvPr/>
        </p:nvCxnSpPr>
        <p:spPr>
          <a:xfrm rot="16200000" flipH="1">
            <a:off x="7959375" y="4437363"/>
            <a:ext cx="299698" cy="6093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08553598-19F3-4AC0-98ED-7B68E8C1EAC1}"/>
              </a:ext>
            </a:extLst>
          </p:cNvPr>
          <p:cNvCxnSpPr>
            <a:cxnSpLocks/>
            <a:endCxn id="91" idx="0"/>
          </p:cNvCxnSpPr>
          <p:nvPr/>
        </p:nvCxnSpPr>
        <p:spPr>
          <a:xfrm rot="5400000">
            <a:off x="7048538" y="4142863"/>
            <a:ext cx="306680" cy="12053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431D6CF8-C994-4D92-9FEE-367E99118C79}"/>
              </a:ext>
            </a:extLst>
          </p:cNvPr>
          <p:cNvCxnSpPr>
            <a:cxnSpLocks/>
            <a:endCxn id="90" idx="0"/>
          </p:cNvCxnSpPr>
          <p:nvPr/>
        </p:nvCxnSpPr>
        <p:spPr>
          <a:xfrm rot="5400000">
            <a:off x="6119161" y="3213486"/>
            <a:ext cx="306680" cy="30640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D1F4D84C-CC58-4A72-8568-55221F5146E4}"/>
              </a:ext>
            </a:extLst>
          </p:cNvPr>
          <p:cNvSpPr>
            <a:spLocks noChangeAspect="1"/>
          </p:cNvSpPr>
          <p:nvPr/>
        </p:nvSpPr>
        <p:spPr>
          <a:xfrm>
            <a:off x="4962308" y="592465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1</a:t>
            </a:r>
          </a:p>
        </p:txBody>
      </p:sp>
      <p:sp>
        <p:nvSpPr>
          <p:cNvPr id="100" name="Rectangle 99">
            <a:extLst>
              <a:ext uri="{FF2B5EF4-FFF2-40B4-BE49-F238E27FC236}">
                <a16:creationId xmlns:a16="http://schemas.microsoft.com/office/drawing/2014/main" id="{A13745CA-CC53-431A-AA15-904E2F1DAF7C}"/>
              </a:ext>
            </a:extLst>
          </p:cNvPr>
          <p:cNvSpPr>
            <a:spLocks noChangeAspect="1"/>
          </p:cNvSpPr>
          <p:nvPr/>
        </p:nvSpPr>
        <p:spPr>
          <a:xfrm>
            <a:off x="6716041" y="593927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2</a:t>
            </a:r>
          </a:p>
        </p:txBody>
      </p:sp>
      <p:sp>
        <p:nvSpPr>
          <p:cNvPr id="103" name="Rectangle 102">
            <a:extLst>
              <a:ext uri="{FF2B5EF4-FFF2-40B4-BE49-F238E27FC236}">
                <a16:creationId xmlns:a16="http://schemas.microsoft.com/office/drawing/2014/main" id="{EB87C568-280F-4C05-85AB-7DFDD7DEECE5}"/>
              </a:ext>
            </a:extLst>
          </p:cNvPr>
          <p:cNvSpPr>
            <a:spLocks noChangeAspect="1"/>
          </p:cNvSpPr>
          <p:nvPr/>
        </p:nvSpPr>
        <p:spPr>
          <a:xfrm>
            <a:off x="8479935" y="592911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a:t>
            </a:r>
          </a:p>
        </p:txBody>
      </p:sp>
      <p:sp>
        <p:nvSpPr>
          <p:cNvPr id="104" name="Rectangle 103">
            <a:extLst>
              <a:ext uri="{FF2B5EF4-FFF2-40B4-BE49-F238E27FC236}">
                <a16:creationId xmlns:a16="http://schemas.microsoft.com/office/drawing/2014/main" id="{AC85B5D6-7EB7-4700-8382-7297A13CC1A4}"/>
              </a:ext>
            </a:extLst>
          </p:cNvPr>
          <p:cNvSpPr>
            <a:spLocks noChangeAspect="1"/>
          </p:cNvSpPr>
          <p:nvPr/>
        </p:nvSpPr>
        <p:spPr>
          <a:xfrm>
            <a:off x="10305295" y="592911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4</a:t>
            </a:r>
          </a:p>
        </p:txBody>
      </p:sp>
      <p:cxnSp>
        <p:nvCxnSpPr>
          <p:cNvPr id="105" name="Connector: Elbow 104">
            <a:extLst>
              <a:ext uri="{FF2B5EF4-FFF2-40B4-BE49-F238E27FC236}">
                <a16:creationId xmlns:a16="http://schemas.microsoft.com/office/drawing/2014/main" id="{7EFE3297-4897-4218-987D-385198D9DED0}"/>
              </a:ext>
            </a:extLst>
          </p:cNvPr>
          <p:cNvCxnSpPr>
            <a:cxnSpLocks/>
            <a:endCxn id="104" idx="0"/>
          </p:cNvCxnSpPr>
          <p:nvPr/>
        </p:nvCxnSpPr>
        <p:spPr>
          <a:xfrm rot="16200000" flipH="1">
            <a:off x="9513318" y="4414634"/>
            <a:ext cx="415063" cy="2613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6383DCEE-85E1-4040-B109-32B80F8A3854}"/>
              </a:ext>
            </a:extLst>
          </p:cNvPr>
          <p:cNvCxnSpPr>
            <a:cxnSpLocks/>
            <a:endCxn id="103" idx="0"/>
          </p:cNvCxnSpPr>
          <p:nvPr/>
        </p:nvCxnSpPr>
        <p:spPr>
          <a:xfrm rot="16200000" flipH="1">
            <a:off x="8600638" y="5327314"/>
            <a:ext cx="415063" cy="7885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B626861A-D4C1-4001-8E05-0C517EFB93AD}"/>
              </a:ext>
            </a:extLst>
          </p:cNvPr>
          <p:cNvCxnSpPr>
            <a:cxnSpLocks/>
            <a:endCxn id="100" idx="0"/>
          </p:cNvCxnSpPr>
          <p:nvPr/>
        </p:nvCxnSpPr>
        <p:spPr>
          <a:xfrm rot="5400000">
            <a:off x="7713611" y="5238981"/>
            <a:ext cx="425223" cy="975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CACB6664-82B7-4772-8963-757475514C54}"/>
              </a:ext>
            </a:extLst>
          </p:cNvPr>
          <p:cNvCxnSpPr>
            <a:cxnSpLocks/>
            <a:endCxn id="99" idx="0"/>
          </p:cNvCxnSpPr>
          <p:nvPr/>
        </p:nvCxnSpPr>
        <p:spPr>
          <a:xfrm rot="5400000">
            <a:off x="6844055" y="4354805"/>
            <a:ext cx="410603" cy="27290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14B4BD37-4E0A-4724-B48C-9306C89DE603}"/>
              </a:ext>
            </a:extLst>
          </p:cNvPr>
          <p:cNvSpPr txBox="1"/>
          <p:nvPr/>
        </p:nvSpPr>
        <p:spPr>
          <a:xfrm>
            <a:off x="2666775" y="21767"/>
            <a:ext cx="1399742" cy="461665"/>
          </a:xfrm>
          <a:prstGeom prst="rect">
            <a:avLst/>
          </a:prstGeom>
          <a:noFill/>
          <a:effectLst/>
        </p:spPr>
        <p:txBody>
          <a:bodyPr wrap="none" rtlCol="0">
            <a:spAutoFit/>
          </a:bodyPr>
          <a:lstStyle/>
          <a:p>
            <a:r>
              <a:rPr lang="en-CA" sz="2400" dirty="0">
                <a:solidFill>
                  <a:schemeClr val="accent4">
                    <a:lumMod val="75000"/>
                  </a:schemeClr>
                </a:solidFill>
              </a:rPr>
              <a:t>- Visibility</a:t>
            </a:r>
          </a:p>
        </p:txBody>
      </p:sp>
      <p:sp>
        <p:nvSpPr>
          <p:cNvPr id="7" name="TextBox 6">
            <a:extLst>
              <a:ext uri="{FF2B5EF4-FFF2-40B4-BE49-F238E27FC236}">
                <a16:creationId xmlns:a16="http://schemas.microsoft.com/office/drawing/2014/main" id="{506C841C-C232-4510-9F6D-88DAC6269A25}"/>
              </a:ext>
            </a:extLst>
          </p:cNvPr>
          <p:cNvSpPr txBox="1"/>
          <p:nvPr/>
        </p:nvSpPr>
        <p:spPr>
          <a:xfrm>
            <a:off x="6598628" y="248195"/>
            <a:ext cx="500458" cy="369332"/>
          </a:xfrm>
          <a:prstGeom prst="rect">
            <a:avLst/>
          </a:prstGeom>
          <a:noFill/>
        </p:spPr>
        <p:txBody>
          <a:bodyPr wrap="none" rtlCol="0">
            <a:spAutoFit/>
          </a:bodyPr>
          <a:lstStyle/>
          <a:p>
            <a:r>
              <a:rPr lang="en-CA" dirty="0">
                <a:solidFill>
                  <a:srgbClr val="C00000"/>
                </a:solidFill>
              </a:rPr>
              <a:t>PM</a:t>
            </a:r>
          </a:p>
        </p:txBody>
      </p:sp>
      <p:sp>
        <p:nvSpPr>
          <p:cNvPr id="113" name="TextBox 112">
            <a:extLst>
              <a:ext uri="{FF2B5EF4-FFF2-40B4-BE49-F238E27FC236}">
                <a16:creationId xmlns:a16="http://schemas.microsoft.com/office/drawing/2014/main" id="{2186D10D-28CF-496A-9F23-0DFE1CAD78C5}"/>
              </a:ext>
            </a:extLst>
          </p:cNvPr>
          <p:cNvSpPr txBox="1"/>
          <p:nvPr/>
        </p:nvSpPr>
        <p:spPr>
          <a:xfrm>
            <a:off x="4512658" y="1756311"/>
            <a:ext cx="760144" cy="369332"/>
          </a:xfrm>
          <a:prstGeom prst="rect">
            <a:avLst/>
          </a:prstGeom>
          <a:noFill/>
        </p:spPr>
        <p:txBody>
          <a:bodyPr wrap="none" rtlCol="0">
            <a:spAutoFit/>
          </a:bodyPr>
          <a:lstStyle/>
          <a:p>
            <a:r>
              <a:rPr lang="en-CA" dirty="0">
                <a:solidFill>
                  <a:srgbClr val="C00000"/>
                </a:solidFill>
              </a:rPr>
              <a:t>DPM1</a:t>
            </a:r>
          </a:p>
        </p:txBody>
      </p:sp>
      <p:sp>
        <p:nvSpPr>
          <p:cNvPr id="116" name="TextBox 115">
            <a:extLst>
              <a:ext uri="{FF2B5EF4-FFF2-40B4-BE49-F238E27FC236}">
                <a16:creationId xmlns:a16="http://schemas.microsoft.com/office/drawing/2014/main" id="{F6F8B774-8B9D-4A33-B49F-247A70048CC8}"/>
              </a:ext>
            </a:extLst>
          </p:cNvPr>
          <p:cNvSpPr txBox="1"/>
          <p:nvPr/>
        </p:nvSpPr>
        <p:spPr>
          <a:xfrm>
            <a:off x="6298845" y="1745261"/>
            <a:ext cx="760144" cy="369332"/>
          </a:xfrm>
          <a:prstGeom prst="rect">
            <a:avLst/>
          </a:prstGeom>
          <a:noFill/>
        </p:spPr>
        <p:txBody>
          <a:bodyPr wrap="none" rtlCol="0">
            <a:spAutoFit/>
          </a:bodyPr>
          <a:lstStyle/>
          <a:p>
            <a:r>
              <a:rPr lang="en-CA" dirty="0">
                <a:solidFill>
                  <a:srgbClr val="C00000"/>
                </a:solidFill>
              </a:rPr>
              <a:t>DPM2</a:t>
            </a:r>
          </a:p>
        </p:txBody>
      </p:sp>
      <p:sp>
        <p:nvSpPr>
          <p:cNvPr id="117" name="TextBox 116">
            <a:extLst>
              <a:ext uri="{FF2B5EF4-FFF2-40B4-BE49-F238E27FC236}">
                <a16:creationId xmlns:a16="http://schemas.microsoft.com/office/drawing/2014/main" id="{79A038E7-4FD5-4C1F-8C15-BE29CFCA476B}"/>
              </a:ext>
            </a:extLst>
          </p:cNvPr>
          <p:cNvSpPr txBox="1"/>
          <p:nvPr/>
        </p:nvSpPr>
        <p:spPr>
          <a:xfrm>
            <a:off x="8193938" y="1716256"/>
            <a:ext cx="760144" cy="369332"/>
          </a:xfrm>
          <a:prstGeom prst="rect">
            <a:avLst/>
          </a:prstGeom>
          <a:noFill/>
        </p:spPr>
        <p:txBody>
          <a:bodyPr wrap="none" rtlCol="0">
            <a:spAutoFit/>
          </a:bodyPr>
          <a:lstStyle/>
          <a:p>
            <a:r>
              <a:rPr lang="en-CA" dirty="0">
                <a:solidFill>
                  <a:srgbClr val="C00000"/>
                </a:solidFill>
              </a:rPr>
              <a:t>DPM3</a:t>
            </a:r>
          </a:p>
        </p:txBody>
      </p:sp>
      <p:sp>
        <p:nvSpPr>
          <p:cNvPr id="119" name="TextBox 118">
            <a:extLst>
              <a:ext uri="{FF2B5EF4-FFF2-40B4-BE49-F238E27FC236}">
                <a16:creationId xmlns:a16="http://schemas.microsoft.com/office/drawing/2014/main" id="{81400BC4-CD19-480D-90E3-0F346A9C1BA3}"/>
              </a:ext>
            </a:extLst>
          </p:cNvPr>
          <p:cNvSpPr txBox="1"/>
          <p:nvPr/>
        </p:nvSpPr>
        <p:spPr>
          <a:xfrm>
            <a:off x="9982098" y="1716256"/>
            <a:ext cx="760144" cy="369332"/>
          </a:xfrm>
          <a:prstGeom prst="rect">
            <a:avLst/>
          </a:prstGeom>
          <a:noFill/>
        </p:spPr>
        <p:txBody>
          <a:bodyPr wrap="none" rtlCol="0">
            <a:spAutoFit/>
          </a:bodyPr>
          <a:lstStyle/>
          <a:p>
            <a:r>
              <a:rPr lang="en-CA" dirty="0">
                <a:solidFill>
                  <a:srgbClr val="C00000"/>
                </a:solidFill>
              </a:rPr>
              <a:t>DPM4</a:t>
            </a:r>
          </a:p>
        </p:txBody>
      </p:sp>
      <p:sp>
        <p:nvSpPr>
          <p:cNvPr id="123" name="TextBox 122">
            <a:extLst>
              <a:ext uri="{FF2B5EF4-FFF2-40B4-BE49-F238E27FC236}">
                <a16:creationId xmlns:a16="http://schemas.microsoft.com/office/drawing/2014/main" id="{DF1D60AB-4CE5-419B-B1E0-E779AB743FC6}"/>
              </a:ext>
            </a:extLst>
          </p:cNvPr>
          <p:cNvSpPr txBox="1"/>
          <p:nvPr/>
        </p:nvSpPr>
        <p:spPr>
          <a:xfrm>
            <a:off x="5395111" y="3666081"/>
            <a:ext cx="425116" cy="369332"/>
          </a:xfrm>
          <a:prstGeom prst="rect">
            <a:avLst/>
          </a:prstGeom>
          <a:noFill/>
        </p:spPr>
        <p:txBody>
          <a:bodyPr wrap="none" rtlCol="0">
            <a:spAutoFit/>
          </a:bodyPr>
          <a:lstStyle/>
          <a:p>
            <a:r>
              <a:rPr lang="en-CA" dirty="0">
                <a:solidFill>
                  <a:srgbClr val="C00000"/>
                </a:solidFill>
              </a:rPr>
              <a:t>DL</a:t>
            </a:r>
          </a:p>
        </p:txBody>
      </p:sp>
      <p:sp>
        <p:nvSpPr>
          <p:cNvPr id="126" name="TextBox 125">
            <a:extLst>
              <a:ext uri="{FF2B5EF4-FFF2-40B4-BE49-F238E27FC236}">
                <a16:creationId xmlns:a16="http://schemas.microsoft.com/office/drawing/2014/main" id="{FEC57CC4-87C8-4109-AACB-B7AE3A3401F1}"/>
              </a:ext>
            </a:extLst>
          </p:cNvPr>
          <p:cNvSpPr txBox="1"/>
          <p:nvPr/>
        </p:nvSpPr>
        <p:spPr>
          <a:xfrm>
            <a:off x="7242778" y="3666081"/>
            <a:ext cx="425116" cy="369332"/>
          </a:xfrm>
          <a:prstGeom prst="rect">
            <a:avLst/>
          </a:prstGeom>
          <a:noFill/>
        </p:spPr>
        <p:txBody>
          <a:bodyPr wrap="none" rtlCol="0">
            <a:spAutoFit/>
          </a:bodyPr>
          <a:lstStyle/>
          <a:p>
            <a:r>
              <a:rPr lang="en-CA" dirty="0">
                <a:solidFill>
                  <a:srgbClr val="C00000"/>
                </a:solidFill>
              </a:rPr>
              <a:t>DL</a:t>
            </a:r>
          </a:p>
        </p:txBody>
      </p:sp>
      <p:sp>
        <p:nvSpPr>
          <p:cNvPr id="128" name="TextBox 127">
            <a:extLst>
              <a:ext uri="{FF2B5EF4-FFF2-40B4-BE49-F238E27FC236}">
                <a16:creationId xmlns:a16="http://schemas.microsoft.com/office/drawing/2014/main" id="{25476982-C5DD-46C9-9F26-1E7A456808C0}"/>
              </a:ext>
            </a:extLst>
          </p:cNvPr>
          <p:cNvSpPr txBox="1"/>
          <p:nvPr/>
        </p:nvSpPr>
        <p:spPr>
          <a:xfrm>
            <a:off x="9010618" y="3666081"/>
            <a:ext cx="425116" cy="369332"/>
          </a:xfrm>
          <a:prstGeom prst="rect">
            <a:avLst/>
          </a:prstGeom>
          <a:noFill/>
        </p:spPr>
        <p:txBody>
          <a:bodyPr wrap="none" rtlCol="0">
            <a:spAutoFit/>
          </a:bodyPr>
          <a:lstStyle/>
          <a:p>
            <a:r>
              <a:rPr lang="en-CA" dirty="0">
                <a:solidFill>
                  <a:srgbClr val="C00000"/>
                </a:solidFill>
              </a:rPr>
              <a:t>DL</a:t>
            </a:r>
          </a:p>
        </p:txBody>
      </p:sp>
      <p:sp>
        <p:nvSpPr>
          <p:cNvPr id="129" name="TextBox 128">
            <a:extLst>
              <a:ext uri="{FF2B5EF4-FFF2-40B4-BE49-F238E27FC236}">
                <a16:creationId xmlns:a16="http://schemas.microsoft.com/office/drawing/2014/main" id="{9747F3E0-C30E-4521-AF98-7AFCBCCC2AAA}"/>
              </a:ext>
            </a:extLst>
          </p:cNvPr>
          <p:cNvSpPr txBox="1"/>
          <p:nvPr/>
        </p:nvSpPr>
        <p:spPr>
          <a:xfrm>
            <a:off x="10839418" y="3655921"/>
            <a:ext cx="425116" cy="369332"/>
          </a:xfrm>
          <a:prstGeom prst="rect">
            <a:avLst/>
          </a:prstGeom>
          <a:noFill/>
        </p:spPr>
        <p:txBody>
          <a:bodyPr wrap="none" rtlCol="0">
            <a:spAutoFit/>
          </a:bodyPr>
          <a:lstStyle/>
          <a:p>
            <a:r>
              <a:rPr lang="en-CA" dirty="0">
                <a:solidFill>
                  <a:srgbClr val="C00000"/>
                </a:solidFill>
              </a:rPr>
              <a:t>DL</a:t>
            </a:r>
          </a:p>
        </p:txBody>
      </p:sp>
      <p:sp>
        <p:nvSpPr>
          <p:cNvPr id="130" name="TextBox 129">
            <a:extLst>
              <a:ext uri="{FF2B5EF4-FFF2-40B4-BE49-F238E27FC236}">
                <a16:creationId xmlns:a16="http://schemas.microsoft.com/office/drawing/2014/main" id="{7F526D5E-8538-466E-9BB4-E384C396496B}"/>
              </a:ext>
            </a:extLst>
          </p:cNvPr>
          <p:cNvSpPr txBox="1"/>
          <p:nvPr/>
        </p:nvSpPr>
        <p:spPr>
          <a:xfrm>
            <a:off x="4518550" y="5499430"/>
            <a:ext cx="425116" cy="369332"/>
          </a:xfrm>
          <a:prstGeom prst="rect">
            <a:avLst/>
          </a:prstGeom>
          <a:noFill/>
        </p:spPr>
        <p:txBody>
          <a:bodyPr wrap="none" rtlCol="0">
            <a:spAutoFit/>
          </a:bodyPr>
          <a:lstStyle/>
          <a:p>
            <a:r>
              <a:rPr lang="en-CA" dirty="0">
                <a:solidFill>
                  <a:srgbClr val="C00000"/>
                </a:solidFill>
              </a:rPr>
              <a:t>DL</a:t>
            </a:r>
          </a:p>
        </p:txBody>
      </p:sp>
      <p:sp>
        <p:nvSpPr>
          <p:cNvPr id="131" name="TextBox 130">
            <a:extLst>
              <a:ext uri="{FF2B5EF4-FFF2-40B4-BE49-F238E27FC236}">
                <a16:creationId xmlns:a16="http://schemas.microsoft.com/office/drawing/2014/main" id="{FC77ACC7-F30C-404F-A7A4-323C38A1FC68}"/>
              </a:ext>
            </a:extLst>
          </p:cNvPr>
          <p:cNvSpPr txBox="1"/>
          <p:nvPr/>
        </p:nvSpPr>
        <p:spPr>
          <a:xfrm>
            <a:off x="6366217" y="5499430"/>
            <a:ext cx="425116" cy="369332"/>
          </a:xfrm>
          <a:prstGeom prst="rect">
            <a:avLst/>
          </a:prstGeom>
          <a:noFill/>
        </p:spPr>
        <p:txBody>
          <a:bodyPr wrap="none" rtlCol="0">
            <a:spAutoFit/>
          </a:bodyPr>
          <a:lstStyle/>
          <a:p>
            <a:r>
              <a:rPr lang="en-CA" dirty="0">
                <a:solidFill>
                  <a:srgbClr val="C00000"/>
                </a:solidFill>
              </a:rPr>
              <a:t>DL</a:t>
            </a:r>
          </a:p>
        </p:txBody>
      </p:sp>
      <p:sp>
        <p:nvSpPr>
          <p:cNvPr id="132" name="TextBox 131">
            <a:extLst>
              <a:ext uri="{FF2B5EF4-FFF2-40B4-BE49-F238E27FC236}">
                <a16:creationId xmlns:a16="http://schemas.microsoft.com/office/drawing/2014/main" id="{C6AC8009-54B6-409A-889E-B9314B5CCB53}"/>
              </a:ext>
            </a:extLst>
          </p:cNvPr>
          <p:cNvSpPr txBox="1"/>
          <p:nvPr/>
        </p:nvSpPr>
        <p:spPr>
          <a:xfrm>
            <a:off x="8134057" y="5499430"/>
            <a:ext cx="425116" cy="369332"/>
          </a:xfrm>
          <a:prstGeom prst="rect">
            <a:avLst/>
          </a:prstGeom>
          <a:noFill/>
        </p:spPr>
        <p:txBody>
          <a:bodyPr wrap="none" rtlCol="0">
            <a:spAutoFit/>
          </a:bodyPr>
          <a:lstStyle/>
          <a:p>
            <a:r>
              <a:rPr lang="en-CA" dirty="0">
                <a:solidFill>
                  <a:srgbClr val="C00000"/>
                </a:solidFill>
              </a:rPr>
              <a:t>DL</a:t>
            </a:r>
          </a:p>
        </p:txBody>
      </p:sp>
      <p:sp>
        <p:nvSpPr>
          <p:cNvPr id="133" name="TextBox 132">
            <a:extLst>
              <a:ext uri="{FF2B5EF4-FFF2-40B4-BE49-F238E27FC236}">
                <a16:creationId xmlns:a16="http://schemas.microsoft.com/office/drawing/2014/main" id="{B242D943-F3A4-4C05-8692-8DFFFA32697E}"/>
              </a:ext>
            </a:extLst>
          </p:cNvPr>
          <p:cNvSpPr txBox="1"/>
          <p:nvPr/>
        </p:nvSpPr>
        <p:spPr>
          <a:xfrm>
            <a:off x="9962857" y="5489270"/>
            <a:ext cx="425116" cy="369332"/>
          </a:xfrm>
          <a:prstGeom prst="rect">
            <a:avLst/>
          </a:prstGeom>
          <a:noFill/>
        </p:spPr>
        <p:txBody>
          <a:bodyPr wrap="none" rtlCol="0">
            <a:spAutoFit/>
          </a:bodyPr>
          <a:lstStyle/>
          <a:p>
            <a:r>
              <a:rPr lang="en-CA" dirty="0">
                <a:solidFill>
                  <a:srgbClr val="C00000"/>
                </a:solidFill>
              </a:rPr>
              <a:t>DL</a:t>
            </a:r>
          </a:p>
        </p:txBody>
      </p:sp>
      <p:sp>
        <p:nvSpPr>
          <p:cNvPr id="134" name="TextBox 133">
            <a:extLst>
              <a:ext uri="{FF2B5EF4-FFF2-40B4-BE49-F238E27FC236}">
                <a16:creationId xmlns:a16="http://schemas.microsoft.com/office/drawing/2014/main" id="{30135E94-2A98-4EBB-B103-200A4A0B1F0C}"/>
              </a:ext>
            </a:extLst>
          </p:cNvPr>
          <p:cNvSpPr txBox="1"/>
          <p:nvPr/>
        </p:nvSpPr>
        <p:spPr>
          <a:xfrm>
            <a:off x="5427058" y="6531511"/>
            <a:ext cx="532518" cy="369332"/>
          </a:xfrm>
          <a:prstGeom prst="rect">
            <a:avLst/>
          </a:prstGeom>
          <a:noFill/>
        </p:spPr>
        <p:txBody>
          <a:bodyPr wrap="none" rtlCol="0">
            <a:spAutoFit/>
          </a:bodyPr>
          <a:lstStyle/>
          <a:p>
            <a:r>
              <a:rPr lang="en-CA" dirty="0">
                <a:solidFill>
                  <a:srgbClr val="C00000"/>
                </a:solidFill>
              </a:rPr>
              <a:t>PE1</a:t>
            </a:r>
          </a:p>
        </p:txBody>
      </p:sp>
      <p:sp>
        <p:nvSpPr>
          <p:cNvPr id="135" name="TextBox 134">
            <a:extLst>
              <a:ext uri="{FF2B5EF4-FFF2-40B4-BE49-F238E27FC236}">
                <a16:creationId xmlns:a16="http://schemas.microsoft.com/office/drawing/2014/main" id="{B78B0920-5380-4B25-8768-F87667CC0A50}"/>
              </a:ext>
            </a:extLst>
          </p:cNvPr>
          <p:cNvSpPr txBox="1"/>
          <p:nvPr/>
        </p:nvSpPr>
        <p:spPr>
          <a:xfrm>
            <a:off x="7213245" y="6520461"/>
            <a:ext cx="415498" cy="369332"/>
          </a:xfrm>
          <a:prstGeom prst="rect">
            <a:avLst/>
          </a:prstGeom>
          <a:noFill/>
        </p:spPr>
        <p:txBody>
          <a:bodyPr wrap="none" rtlCol="0">
            <a:spAutoFit/>
          </a:bodyPr>
          <a:lstStyle/>
          <a:p>
            <a:r>
              <a:rPr lang="en-CA" dirty="0">
                <a:solidFill>
                  <a:srgbClr val="C00000"/>
                </a:solidFill>
              </a:rPr>
              <a:t>PE</a:t>
            </a:r>
          </a:p>
        </p:txBody>
      </p:sp>
      <p:sp>
        <p:nvSpPr>
          <p:cNvPr id="136" name="TextBox 135">
            <a:extLst>
              <a:ext uri="{FF2B5EF4-FFF2-40B4-BE49-F238E27FC236}">
                <a16:creationId xmlns:a16="http://schemas.microsoft.com/office/drawing/2014/main" id="{EAA8980F-B9E3-4660-A8A0-D35D0B910114}"/>
              </a:ext>
            </a:extLst>
          </p:cNvPr>
          <p:cNvSpPr txBox="1"/>
          <p:nvPr/>
        </p:nvSpPr>
        <p:spPr>
          <a:xfrm>
            <a:off x="9108338" y="6491456"/>
            <a:ext cx="415498" cy="369332"/>
          </a:xfrm>
          <a:prstGeom prst="rect">
            <a:avLst/>
          </a:prstGeom>
          <a:noFill/>
        </p:spPr>
        <p:txBody>
          <a:bodyPr wrap="none" rtlCol="0">
            <a:spAutoFit/>
          </a:bodyPr>
          <a:lstStyle/>
          <a:p>
            <a:r>
              <a:rPr lang="en-CA" dirty="0">
                <a:solidFill>
                  <a:srgbClr val="C00000"/>
                </a:solidFill>
              </a:rPr>
              <a:t>PE</a:t>
            </a:r>
          </a:p>
        </p:txBody>
      </p:sp>
      <p:sp>
        <p:nvSpPr>
          <p:cNvPr id="137" name="TextBox 136">
            <a:extLst>
              <a:ext uri="{FF2B5EF4-FFF2-40B4-BE49-F238E27FC236}">
                <a16:creationId xmlns:a16="http://schemas.microsoft.com/office/drawing/2014/main" id="{5DECDECD-E006-4633-B58B-040A1A0C3AED}"/>
              </a:ext>
            </a:extLst>
          </p:cNvPr>
          <p:cNvSpPr txBox="1"/>
          <p:nvPr/>
        </p:nvSpPr>
        <p:spPr>
          <a:xfrm>
            <a:off x="10896498" y="6491456"/>
            <a:ext cx="415498" cy="369332"/>
          </a:xfrm>
          <a:prstGeom prst="rect">
            <a:avLst/>
          </a:prstGeom>
          <a:noFill/>
        </p:spPr>
        <p:txBody>
          <a:bodyPr wrap="none" rtlCol="0">
            <a:spAutoFit/>
          </a:bodyPr>
          <a:lstStyle/>
          <a:p>
            <a:r>
              <a:rPr lang="en-CA" dirty="0">
                <a:solidFill>
                  <a:srgbClr val="C00000"/>
                </a:solidFill>
              </a:rPr>
              <a:t>PE</a:t>
            </a:r>
          </a:p>
        </p:txBody>
      </p:sp>
      <p:sp>
        <p:nvSpPr>
          <p:cNvPr id="138" name="Rectangle 137">
            <a:extLst>
              <a:ext uri="{FF2B5EF4-FFF2-40B4-BE49-F238E27FC236}">
                <a16:creationId xmlns:a16="http://schemas.microsoft.com/office/drawing/2014/main" id="{92168D28-52B2-4983-8DD6-AF49BB094B83}"/>
              </a:ext>
            </a:extLst>
          </p:cNvPr>
          <p:cNvSpPr/>
          <p:nvPr/>
        </p:nvSpPr>
        <p:spPr>
          <a:xfrm>
            <a:off x="56291" y="1120275"/>
            <a:ext cx="3761928" cy="1642200"/>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9" name="TextBox 138">
            <a:extLst>
              <a:ext uri="{FF2B5EF4-FFF2-40B4-BE49-F238E27FC236}">
                <a16:creationId xmlns:a16="http://schemas.microsoft.com/office/drawing/2014/main" id="{EC7A5E26-0D69-478D-8C2C-8CB0DEEA0721}"/>
              </a:ext>
            </a:extLst>
          </p:cNvPr>
          <p:cNvSpPr txBox="1"/>
          <p:nvPr/>
        </p:nvSpPr>
        <p:spPr>
          <a:xfrm>
            <a:off x="30621" y="1169739"/>
            <a:ext cx="3797343" cy="1477328"/>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21: </a:t>
            </a:r>
            <a:r>
              <a:rPr lang="en-CA" dirty="0">
                <a:solidFill>
                  <a:schemeClr val="accent5">
                    <a:lumMod val="75000"/>
                  </a:schemeClr>
                </a:solidFill>
              </a:rPr>
              <a:t>Progress or Issues are better analyzed when you can visualize it on where it occurs. Where the area affected can easily be isolated and apply relevant analysis.</a:t>
            </a:r>
          </a:p>
        </p:txBody>
      </p:sp>
      <p:cxnSp>
        <p:nvCxnSpPr>
          <p:cNvPr id="9" name="Straight Connector 8">
            <a:extLst>
              <a:ext uri="{FF2B5EF4-FFF2-40B4-BE49-F238E27FC236}">
                <a16:creationId xmlns:a16="http://schemas.microsoft.com/office/drawing/2014/main" id="{549A2BCB-159F-4F96-AA43-F59E843BA509}"/>
              </a:ext>
            </a:extLst>
          </p:cNvPr>
          <p:cNvCxnSpPr/>
          <p:nvPr/>
        </p:nvCxnSpPr>
        <p:spPr>
          <a:xfrm>
            <a:off x="1737360" y="3992880"/>
            <a:ext cx="10424160" cy="0"/>
          </a:xfrm>
          <a:prstGeom prst="line">
            <a:avLst/>
          </a:prstGeom>
          <a:ln w="254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1B1DD4D7-9800-43FB-91DB-96D27A10EC4B}"/>
              </a:ext>
            </a:extLst>
          </p:cNvPr>
          <p:cNvSpPr txBox="1"/>
          <p:nvPr/>
        </p:nvSpPr>
        <p:spPr>
          <a:xfrm>
            <a:off x="10575927" y="229184"/>
            <a:ext cx="1492716" cy="369332"/>
          </a:xfrm>
          <a:prstGeom prst="rect">
            <a:avLst/>
          </a:prstGeom>
          <a:noFill/>
        </p:spPr>
        <p:txBody>
          <a:bodyPr wrap="none" rtlCol="0">
            <a:spAutoFit/>
          </a:bodyPr>
          <a:lstStyle/>
          <a:p>
            <a:r>
              <a:rPr lang="en-CA" dirty="0"/>
              <a:t>Section Based</a:t>
            </a:r>
          </a:p>
        </p:txBody>
      </p:sp>
      <p:sp>
        <p:nvSpPr>
          <p:cNvPr id="141" name="TextBox 140">
            <a:extLst>
              <a:ext uri="{FF2B5EF4-FFF2-40B4-BE49-F238E27FC236}">
                <a16:creationId xmlns:a16="http://schemas.microsoft.com/office/drawing/2014/main" id="{F72063EB-3E05-4963-9A03-D8C201AB3A35}"/>
              </a:ext>
            </a:extLst>
          </p:cNvPr>
          <p:cNvSpPr txBox="1"/>
          <p:nvPr/>
        </p:nvSpPr>
        <p:spPr>
          <a:xfrm>
            <a:off x="10461442" y="4018460"/>
            <a:ext cx="1701107" cy="369332"/>
          </a:xfrm>
          <a:prstGeom prst="rect">
            <a:avLst/>
          </a:prstGeom>
          <a:noFill/>
        </p:spPr>
        <p:txBody>
          <a:bodyPr wrap="none" rtlCol="0">
            <a:spAutoFit/>
          </a:bodyPr>
          <a:lstStyle/>
          <a:p>
            <a:r>
              <a:rPr lang="en-CA" dirty="0"/>
              <a:t>Discipline Based</a:t>
            </a:r>
          </a:p>
        </p:txBody>
      </p:sp>
      <p:sp>
        <p:nvSpPr>
          <p:cNvPr id="142" name="Rectangle 141">
            <a:extLst>
              <a:ext uri="{FF2B5EF4-FFF2-40B4-BE49-F238E27FC236}">
                <a16:creationId xmlns:a16="http://schemas.microsoft.com/office/drawing/2014/main" id="{AA0C5248-181A-4409-A876-2CE02911B526}"/>
              </a:ext>
            </a:extLst>
          </p:cNvPr>
          <p:cNvSpPr/>
          <p:nvPr/>
        </p:nvSpPr>
        <p:spPr>
          <a:xfrm>
            <a:off x="38391" y="4940589"/>
            <a:ext cx="3761928" cy="1220246"/>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3" name="TextBox 142">
            <a:extLst>
              <a:ext uri="{FF2B5EF4-FFF2-40B4-BE49-F238E27FC236}">
                <a16:creationId xmlns:a16="http://schemas.microsoft.com/office/drawing/2014/main" id="{4703370F-BA18-4889-ABA0-AA0F937BA16B}"/>
              </a:ext>
            </a:extLst>
          </p:cNvPr>
          <p:cNvSpPr txBox="1"/>
          <p:nvPr/>
        </p:nvSpPr>
        <p:spPr>
          <a:xfrm>
            <a:off x="20876" y="4991998"/>
            <a:ext cx="3797343" cy="923330"/>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22: </a:t>
            </a:r>
            <a:r>
              <a:rPr lang="en-CA" dirty="0">
                <a:solidFill>
                  <a:schemeClr val="accent5">
                    <a:lumMod val="75000"/>
                  </a:schemeClr>
                </a:solidFill>
              </a:rPr>
              <a:t>Though the areas or section may be visible but you have to liaise with multiple stakeholders   </a:t>
            </a:r>
          </a:p>
        </p:txBody>
      </p:sp>
      <p:sp>
        <p:nvSpPr>
          <p:cNvPr id="144" name="Rectangle 143">
            <a:extLst>
              <a:ext uri="{FF2B5EF4-FFF2-40B4-BE49-F238E27FC236}">
                <a16:creationId xmlns:a16="http://schemas.microsoft.com/office/drawing/2014/main" id="{4261A084-5726-438F-B46B-6DFA83884A16}"/>
              </a:ext>
            </a:extLst>
          </p:cNvPr>
          <p:cNvSpPr>
            <a:spLocks noChangeAspect="1"/>
          </p:cNvSpPr>
          <p:nvPr/>
        </p:nvSpPr>
        <p:spPr>
          <a:xfrm>
            <a:off x="4994174" y="204595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3.1</a:t>
            </a:r>
          </a:p>
        </p:txBody>
      </p:sp>
      <p:sp>
        <p:nvSpPr>
          <p:cNvPr id="145" name="Rectangle 144">
            <a:extLst>
              <a:ext uri="{FF2B5EF4-FFF2-40B4-BE49-F238E27FC236}">
                <a16:creationId xmlns:a16="http://schemas.microsoft.com/office/drawing/2014/main" id="{BE12409D-A7DE-4FF2-ABF4-F76CB324D436}"/>
              </a:ext>
            </a:extLst>
          </p:cNvPr>
          <p:cNvSpPr>
            <a:spLocks noChangeAspect="1"/>
          </p:cNvSpPr>
          <p:nvPr/>
        </p:nvSpPr>
        <p:spPr>
          <a:xfrm>
            <a:off x="6747907" y="206057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3.2</a:t>
            </a:r>
          </a:p>
        </p:txBody>
      </p:sp>
      <p:sp>
        <p:nvSpPr>
          <p:cNvPr id="146" name="Rectangle 145">
            <a:extLst>
              <a:ext uri="{FF2B5EF4-FFF2-40B4-BE49-F238E27FC236}">
                <a16:creationId xmlns:a16="http://schemas.microsoft.com/office/drawing/2014/main" id="{ECBDE95C-B478-4D2F-95A1-E7461E549DE9}"/>
              </a:ext>
            </a:extLst>
          </p:cNvPr>
          <p:cNvSpPr>
            <a:spLocks noChangeAspect="1"/>
          </p:cNvSpPr>
          <p:nvPr/>
        </p:nvSpPr>
        <p:spPr>
          <a:xfrm>
            <a:off x="8511801" y="205041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3.3</a:t>
            </a:r>
          </a:p>
        </p:txBody>
      </p:sp>
      <p:sp>
        <p:nvSpPr>
          <p:cNvPr id="147" name="Rectangle 146">
            <a:extLst>
              <a:ext uri="{FF2B5EF4-FFF2-40B4-BE49-F238E27FC236}">
                <a16:creationId xmlns:a16="http://schemas.microsoft.com/office/drawing/2014/main" id="{5C5DF6A9-533C-4CE0-84FE-E67E91807A2F}"/>
              </a:ext>
            </a:extLst>
          </p:cNvPr>
          <p:cNvSpPr>
            <a:spLocks noChangeAspect="1"/>
          </p:cNvSpPr>
          <p:nvPr/>
        </p:nvSpPr>
        <p:spPr>
          <a:xfrm>
            <a:off x="10337161" y="205041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3.4</a:t>
            </a:r>
          </a:p>
        </p:txBody>
      </p:sp>
      <p:cxnSp>
        <p:nvCxnSpPr>
          <p:cNvPr id="148" name="Connector: Elbow 147">
            <a:extLst>
              <a:ext uri="{FF2B5EF4-FFF2-40B4-BE49-F238E27FC236}">
                <a16:creationId xmlns:a16="http://schemas.microsoft.com/office/drawing/2014/main" id="{261ED5E8-AFCE-4430-A06F-CB7B548A226F}"/>
              </a:ext>
            </a:extLst>
          </p:cNvPr>
          <p:cNvCxnSpPr>
            <a:cxnSpLocks/>
            <a:endCxn id="147" idx="0"/>
          </p:cNvCxnSpPr>
          <p:nvPr/>
        </p:nvCxnSpPr>
        <p:spPr>
          <a:xfrm rot="16200000" flipH="1">
            <a:off x="9545184" y="535931"/>
            <a:ext cx="415063" cy="2613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Connector: Elbow 148">
            <a:extLst>
              <a:ext uri="{FF2B5EF4-FFF2-40B4-BE49-F238E27FC236}">
                <a16:creationId xmlns:a16="http://schemas.microsoft.com/office/drawing/2014/main" id="{1088F40A-2D55-44AC-B750-8FD667E1DCF4}"/>
              </a:ext>
            </a:extLst>
          </p:cNvPr>
          <p:cNvCxnSpPr>
            <a:cxnSpLocks/>
            <a:endCxn id="146" idx="0"/>
          </p:cNvCxnSpPr>
          <p:nvPr/>
        </p:nvCxnSpPr>
        <p:spPr>
          <a:xfrm rot="16200000" flipH="1">
            <a:off x="8632504" y="1448611"/>
            <a:ext cx="415063" cy="7885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Connector: Elbow 149">
            <a:extLst>
              <a:ext uri="{FF2B5EF4-FFF2-40B4-BE49-F238E27FC236}">
                <a16:creationId xmlns:a16="http://schemas.microsoft.com/office/drawing/2014/main" id="{E8A5DFF6-BEC8-4912-8D2B-3E052A00FEB6}"/>
              </a:ext>
            </a:extLst>
          </p:cNvPr>
          <p:cNvCxnSpPr>
            <a:cxnSpLocks/>
            <a:endCxn id="145" idx="0"/>
          </p:cNvCxnSpPr>
          <p:nvPr/>
        </p:nvCxnSpPr>
        <p:spPr>
          <a:xfrm rot="5400000">
            <a:off x="7745477" y="1360278"/>
            <a:ext cx="425223" cy="975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Connector: Elbow 150">
            <a:extLst>
              <a:ext uri="{FF2B5EF4-FFF2-40B4-BE49-F238E27FC236}">
                <a16:creationId xmlns:a16="http://schemas.microsoft.com/office/drawing/2014/main" id="{280C48F3-6EE1-47D3-AFD0-EF53E004B179}"/>
              </a:ext>
            </a:extLst>
          </p:cNvPr>
          <p:cNvCxnSpPr>
            <a:cxnSpLocks/>
            <a:endCxn id="144" idx="0"/>
          </p:cNvCxnSpPr>
          <p:nvPr/>
        </p:nvCxnSpPr>
        <p:spPr>
          <a:xfrm rot="5400000">
            <a:off x="6875921" y="476102"/>
            <a:ext cx="410603" cy="27290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7FF5B86-5A3A-4C8F-9245-3B1865056CF6}"/>
              </a:ext>
            </a:extLst>
          </p:cNvPr>
          <p:cNvSpPr txBox="1"/>
          <p:nvPr/>
        </p:nvSpPr>
        <p:spPr>
          <a:xfrm>
            <a:off x="5331975" y="2619993"/>
            <a:ext cx="532518" cy="369332"/>
          </a:xfrm>
          <a:prstGeom prst="rect">
            <a:avLst/>
          </a:prstGeom>
          <a:noFill/>
        </p:spPr>
        <p:txBody>
          <a:bodyPr wrap="none" rtlCol="0">
            <a:spAutoFit/>
          </a:bodyPr>
          <a:lstStyle/>
          <a:p>
            <a:r>
              <a:rPr lang="en-CA" dirty="0">
                <a:solidFill>
                  <a:srgbClr val="C00000"/>
                </a:solidFill>
              </a:rPr>
              <a:t>PE1</a:t>
            </a:r>
          </a:p>
        </p:txBody>
      </p:sp>
      <p:sp>
        <p:nvSpPr>
          <p:cNvPr id="153" name="TextBox 152">
            <a:extLst>
              <a:ext uri="{FF2B5EF4-FFF2-40B4-BE49-F238E27FC236}">
                <a16:creationId xmlns:a16="http://schemas.microsoft.com/office/drawing/2014/main" id="{E929A0CD-4C27-425B-8270-B581C1E99ED0}"/>
              </a:ext>
            </a:extLst>
          </p:cNvPr>
          <p:cNvSpPr txBox="1"/>
          <p:nvPr/>
        </p:nvSpPr>
        <p:spPr>
          <a:xfrm>
            <a:off x="7213245" y="2619993"/>
            <a:ext cx="532518" cy="369332"/>
          </a:xfrm>
          <a:prstGeom prst="rect">
            <a:avLst/>
          </a:prstGeom>
          <a:noFill/>
        </p:spPr>
        <p:txBody>
          <a:bodyPr wrap="none" rtlCol="0">
            <a:spAutoFit/>
          </a:bodyPr>
          <a:lstStyle/>
          <a:p>
            <a:r>
              <a:rPr lang="en-CA" dirty="0">
                <a:solidFill>
                  <a:srgbClr val="C00000"/>
                </a:solidFill>
              </a:rPr>
              <a:t>PE2</a:t>
            </a:r>
          </a:p>
        </p:txBody>
      </p:sp>
      <p:sp>
        <p:nvSpPr>
          <p:cNvPr id="154" name="TextBox 153">
            <a:extLst>
              <a:ext uri="{FF2B5EF4-FFF2-40B4-BE49-F238E27FC236}">
                <a16:creationId xmlns:a16="http://schemas.microsoft.com/office/drawing/2014/main" id="{23D8944A-970C-4989-AC64-6F07ABA6FED9}"/>
              </a:ext>
            </a:extLst>
          </p:cNvPr>
          <p:cNvSpPr txBox="1"/>
          <p:nvPr/>
        </p:nvSpPr>
        <p:spPr>
          <a:xfrm>
            <a:off x="8954083" y="2610209"/>
            <a:ext cx="635284" cy="369332"/>
          </a:xfrm>
          <a:prstGeom prst="rect">
            <a:avLst/>
          </a:prstGeom>
          <a:noFill/>
        </p:spPr>
        <p:txBody>
          <a:bodyPr wrap="square" rtlCol="0">
            <a:spAutoFit/>
          </a:bodyPr>
          <a:lstStyle/>
          <a:p>
            <a:r>
              <a:rPr lang="en-CA" dirty="0">
                <a:solidFill>
                  <a:srgbClr val="C00000"/>
                </a:solidFill>
              </a:rPr>
              <a:t>PE1</a:t>
            </a:r>
          </a:p>
        </p:txBody>
      </p:sp>
      <p:sp>
        <p:nvSpPr>
          <p:cNvPr id="155" name="TextBox 154">
            <a:extLst>
              <a:ext uri="{FF2B5EF4-FFF2-40B4-BE49-F238E27FC236}">
                <a16:creationId xmlns:a16="http://schemas.microsoft.com/office/drawing/2014/main" id="{E7D8A47D-82AA-49C3-8A07-0EAD4835989A}"/>
              </a:ext>
            </a:extLst>
          </p:cNvPr>
          <p:cNvSpPr txBox="1"/>
          <p:nvPr/>
        </p:nvSpPr>
        <p:spPr>
          <a:xfrm>
            <a:off x="10753914" y="2600841"/>
            <a:ext cx="635284" cy="369332"/>
          </a:xfrm>
          <a:prstGeom prst="rect">
            <a:avLst/>
          </a:prstGeom>
          <a:noFill/>
        </p:spPr>
        <p:txBody>
          <a:bodyPr wrap="square" rtlCol="0">
            <a:spAutoFit/>
          </a:bodyPr>
          <a:lstStyle/>
          <a:p>
            <a:r>
              <a:rPr lang="en-CA" dirty="0">
                <a:solidFill>
                  <a:srgbClr val="C00000"/>
                </a:solidFill>
              </a:rPr>
              <a:t>PE3</a:t>
            </a:r>
          </a:p>
        </p:txBody>
      </p:sp>
    </p:spTree>
    <p:extLst>
      <p:ext uri="{BB962C8B-B14F-4D97-AF65-F5344CB8AC3E}">
        <p14:creationId xmlns:p14="http://schemas.microsoft.com/office/powerpoint/2010/main" val="156995594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7B0B43F8-C9B0-4A98-8BD3-CCC004D3A201}"/>
              </a:ext>
            </a:extLst>
          </p:cNvPr>
          <p:cNvSpPr txBox="1"/>
          <p:nvPr/>
        </p:nvSpPr>
        <p:spPr>
          <a:xfrm>
            <a:off x="28231" y="35549"/>
            <a:ext cx="2766206"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Section vs Discipline</a:t>
            </a:r>
            <a:endParaRPr lang="en-CA" dirty="0">
              <a:solidFill>
                <a:schemeClr val="accent1"/>
              </a:solidFill>
            </a:endParaRPr>
          </a:p>
        </p:txBody>
      </p:sp>
      <p:sp>
        <p:nvSpPr>
          <p:cNvPr id="101" name="Rectangle 100">
            <a:extLst>
              <a:ext uri="{FF2B5EF4-FFF2-40B4-BE49-F238E27FC236}">
                <a16:creationId xmlns:a16="http://schemas.microsoft.com/office/drawing/2014/main" id="{62BB3C76-3B0E-4669-A018-900C53704FD6}"/>
              </a:ext>
            </a:extLst>
          </p:cNvPr>
          <p:cNvSpPr>
            <a:spLocks noChangeAspect="1"/>
          </p:cNvSpPr>
          <p:nvPr/>
        </p:nvSpPr>
        <p:spPr>
          <a:xfrm>
            <a:off x="7113912" y="18315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Construction</a:t>
            </a:r>
          </a:p>
        </p:txBody>
      </p:sp>
      <p:sp>
        <p:nvSpPr>
          <p:cNvPr id="118" name="Rectangle 117">
            <a:extLst>
              <a:ext uri="{FF2B5EF4-FFF2-40B4-BE49-F238E27FC236}">
                <a16:creationId xmlns:a16="http://schemas.microsoft.com/office/drawing/2014/main" id="{0AD12412-435E-41C5-8699-14066BBB24C9}"/>
              </a:ext>
            </a:extLst>
          </p:cNvPr>
          <p:cNvSpPr>
            <a:spLocks noChangeAspect="1"/>
          </p:cNvSpPr>
          <p:nvPr/>
        </p:nvSpPr>
        <p:spPr>
          <a:xfrm>
            <a:off x="4049820" y="110183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1</a:t>
            </a:r>
          </a:p>
        </p:txBody>
      </p:sp>
      <p:sp>
        <p:nvSpPr>
          <p:cNvPr id="122" name="Rectangle 121">
            <a:extLst>
              <a:ext uri="{FF2B5EF4-FFF2-40B4-BE49-F238E27FC236}">
                <a16:creationId xmlns:a16="http://schemas.microsoft.com/office/drawing/2014/main" id="{4A68AAD7-86B9-4F82-9A38-4AD509E64153}"/>
              </a:ext>
            </a:extLst>
          </p:cNvPr>
          <p:cNvSpPr>
            <a:spLocks noChangeAspect="1"/>
          </p:cNvSpPr>
          <p:nvPr/>
        </p:nvSpPr>
        <p:spPr>
          <a:xfrm>
            <a:off x="5908574" y="110183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2</a:t>
            </a:r>
          </a:p>
        </p:txBody>
      </p:sp>
      <p:sp>
        <p:nvSpPr>
          <p:cNvPr id="125" name="Rectangle 124">
            <a:extLst>
              <a:ext uri="{FF2B5EF4-FFF2-40B4-BE49-F238E27FC236}">
                <a16:creationId xmlns:a16="http://schemas.microsoft.com/office/drawing/2014/main" id="{C2A405A9-6DBA-4C0D-A410-D71B3C31FA95}"/>
              </a:ext>
            </a:extLst>
          </p:cNvPr>
          <p:cNvSpPr>
            <a:spLocks noChangeAspect="1"/>
          </p:cNvSpPr>
          <p:nvPr/>
        </p:nvSpPr>
        <p:spPr>
          <a:xfrm>
            <a:off x="7723267" y="1094854"/>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a:t>
            </a:r>
          </a:p>
        </p:txBody>
      </p:sp>
      <p:sp>
        <p:nvSpPr>
          <p:cNvPr id="127" name="Rectangle 126">
            <a:extLst>
              <a:ext uri="{FF2B5EF4-FFF2-40B4-BE49-F238E27FC236}">
                <a16:creationId xmlns:a16="http://schemas.microsoft.com/office/drawing/2014/main" id="{DB07ABD4-C728-4FDD-9EEF-CF558D13A3D1}"/>
              </a:ext>
            </a:extLst>
          </p:cNvPr>
          <p:cNvSpPr>
            <a:spLocks noChangeAspect="1"/>
          </p:cNvSpPr>
          <p:nvPr/>
        </p:nvSpPr>
        <p:spPr>
          <a:xfrm>
            <a:off x="9497321" y="1094854"/>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4</a:t>
            </a:r>
          </a:p>
        </p:txBody>
      </p:sp>
      <p:cxnSp>
        <p:nvCxnSpPr>
          <p:cNvPr id="293" name="Connector: Elbow 292">
            <a:extLst>
              <a:ext uri="{FF2B5EF4-FFF2-40B4-BE49-F238E27FC236}">
                <a16:creationId xmlns:a16="http://schemas.microsoft.com/office/drawing/2014/main" id="{F7D0C2B1-0A27-4783-A428-665AB27EDACB}"/>
              </a:ext>
            </a:extLst>
          </p:cNvPr>
          <p:cNvCxnSpPr>
            <a:cxnSpLocks/>
            <a:stCxn id="101" idx="2"/>
            <a:endCxn id="127" idx="0"/>
          </p:cNvCxnSpPr>
          <p:nvPr/>
        </p:nvCxnSpPr>
        <p:spPr>
          <a:xfrm rot="16200000" flipH="1">
            <a:off x="8878268" y="-246700"/>
            <a:ext cx="299698" cy="23834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6" name="Connector: Elbow 295">
            <a:extLst>
              <a:ext uri="{FF2B5EF4-FFF2-40B4-BE49-F238E27FC236}">
                <a16:creationId xmlns:a16="http://schemas.microsoft.com/office/drawing/2014/main" id="{4F05BB21-819B-490E-9E7B-140A7B9D2825}"/>
              </a:ext>
            </a:extLst>
          </p:cNvPr>
          <p:cNvCxnSpPr>
            <a:cxnSpLocks/>
            <a:stCxn id="101" idx="2"/>
            <a:endCxn id="125" idx="0"/>
          </p:cNvCxnSpPr>
          <p:nvPr/>
        </p:nvCxnSpPr>
        <p:spPr>
          <a:xfrm rot="16200000" flipH="1">
            <a:off x="7991241" y="640327"/>
            <a:ext cx="299698" cy="6093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9" name="Connector: Elbow 298">
            <a:extLst>
              <a:ext uri="{FF2B5EF4-FFF2-40B4-BE49-F238E27FC236}">
                <a16:creationId xmlns:a16="http://schemas.microsoft.com/office/drawing/2014/main" id="{E20E7CD9-5FDD-4F81-94A8-F0EB6C80A480}"/>
              </a:ext>
            </a:extLst>
          </p:cNvPr>
          <p:cNvCxnSpPr>
            <a:cxnSpLocks/>
            <a:stCxn id="101" idx="2"/>
            <a:endCxn id="122" idx="0"/>
          </p:cNvCxnSpPr>
          <p:nvPr/>
        </p:nvCxnSpPr>
        <p:spPr>
          <a:xfrm rot="5400000">
            <a:off x="7080404" y="345827"/>
            <a:ext cx="306680" cy="12053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2" name="Connector: Elbow 301">
            <a:extLst>
              <a:ext uri="{FF2B5EF4-FFF2-40B4-BE49-F238E27FC236}">
                <a16:creationId xmlns:a16="http://schemas.microsoft.com/office/drawing/2014/main" id="{49C9EC9B-6754-4EFB-B2D6-65C040443B7F}"/>
              </a:ext>
            </a:extLst>
          </p:cNvPr>
          <p:cNvCxnSpPr>
            <a:cxnSpLocks/>
            <a:stCxn id="101" idx="2"/>
            <a:endCxn id="118" idx="0"/>
          </p:cNvCxnSpPr>
          <p:nvPr/>
        </p:nvCxnSpPr>
        <p:spPr>
          <a:xfrm rot="5400000">
            <a:off x="6151027" y="-583550"/>
            <a:ext cx="306680" cy="30640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26" name="Rectangle 325">
            <a:extLst>
              <a:ext uri="{FF2B5EF4-FFF2-40B4-BE49-F238E27FC236}">
                <a16:creationId xmlns:a16="http://schemas.microsoft.com/office/drawing/2014/main" id="{54F61B7E-69C7-4201-AF23-8BA331A6C381}"/>
              </a:ext>
            </a:extLst>
          </p:cNvPr>
          <p:cNvSpPr>
            <a:spLocks noChangeAspect="1"/>
          </p:cNvSpPr>
          <p:nvPr/>
        </p:nvSpPr>
        <p:spPr>
          <a:xfrm>
            <a:off x="4994174" y="303185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Civil &amp; Mech</a:t>
            </a:r>
          </a:p>
        </p:txBody>
      </p:sp>
      <p:sp>
        <p:nvSpPr>
          <p:cNvPr id="327" name="Rectangle 326">
            <a:extLst>
              <a:ext uri="{FF2B5EF4-FFF2-40B4-BE49-F238E27FC236}">
                <a16:creationId xmlns:a16="http://schemas.microsoft.com/office/drawing/2014/main" id="{792B6B25-FD21-4484-8D8C-4FEBCBD1FD3D}"/>
              </a:ext>
            </a:extLst>
          </p:cNvPr>
          <p:cNvSpPr>
            <a:spLocks noChangeAspect="1"/>
          </p:cNvSpPr>
          <p:nvPr/>
        </p:nvSpPr>
        <p:spPr>
          <a:xfrm>
            <a:off x="6747907" y="304647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E&amp;I</a:t>
            </a:r>
          </a:p>
        </p:txBody>
      </p:sp>
      <p:sp>
        <p:nvSpPr>
          <p:cNvPr id="328" name="Rectangle 327">
            <a:extLst>
              <a:ext uri="{FF2B5EF4-FFF2-40B4-BE49-F238E27FC236}">
                <a16:creationId xmlns:a16="http://schemas.microsoft.com/office/drawing/2014/main" id="{1B4A1A67-6613-4663-9F34-1AB4B94EF2CE}"/>
              </a:ext>
            </a:extLst>
          </p:cNvPr>
          <p:cNvSpPr>
            <a:spLocks noChangeAspect="1"/>
          </p:cNvSpPr>
          <p:nvPr/>
        </p:nvSpPr>
        <p:spPr>
          <a:xfrm>
            <a:off x="8511801" y="303631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Hardware</a:t>
            </a:r>
          </a:p>
        </p:txBody>
      </p:sp>
      <p:sp>
        <p:nvSpPr>
          <p:cNvPr id="329" name="Rectangle 328">
            <a:extLst>
              <a:ext uri="{FF2B5EF4-FFF2-40B4-BE49-F238E27FC236}">
                <a16:creationId xmlns:a16="http://schemas.microsoft.com/office/drawing/2014/main" id="{7987DCD0-C45A-4732-AB5F-79AC600FFE3A}"/>
              </a:ext>
            </a:extLst>
          </p:cNvPr>
          <p:cNvSpPr>
            <a:spLocks noChangeAspect="1"/>
          </p:cNvSpPr>
          <p:nvPr/>
        </p:nvSpPr>
        <p:spPr>
          <a:xfrm>
            <a:off x="10337161" y="3036317"/>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Software</a:t>
            </a:r>
          </a:p>
        </p:txBody>
      </p:sp>
      <p:cxnSp>
        <p:nvCxnSpPr>
          <p:cNvPr id="333" name="Connector: Elbow 332">
            <a:extLst>
              <a:ext uri="{FF2B5EF4-FFF2-40B4-BE49-F238E27FC236}">
                <a16:creationId xmlns:a16="http://schemas.microsoft.com/office/drawing/2014/main" id="{10C55799-92D1-45DA-A475-5F2C8A5DA663}"/>
              </a:ext>
            </a:extLst>
          </p:cNvPr>
          <p:cNvCxnSpPr>
            <a:cxnSpLocks/>
            <a:stCxn id="146" idx="2"/>
            <a:endCxn id="329" idx="0"/>
          </p:cNvCxnSpPr>
          <p:nvPr/>
        </p:nvCxnSpPr>
        <p:spPr>
          <a:xfrm rot="16200000" flipH="1">
            <a:off x="9960029" y="1936683"/>
            <a:ext cx="373907" cy="1825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6" name="Connector: Elbow 335">
            <a:extLst>
              <a:ext uri="{FF2B5EF4-FFF2-40B4-BE49-F238E27FC236}">
                <a16:creationId xmlns:a16="http://schemas.microsoft.com/office/drawing/2014/main" id="{6C944C80-753C-4E00-AED1-0443BB6261EA}"/>
              </a:ext>
            </a:extLst>
          </p:cNvPr>
          <p:cNvCxnSpPr>
            <a:cxnSpLocks/>
            <a:stCxn id="146" idx="2"/>
            <a:endCxn id="328" idx="0"/>
          </p:cNvCxnSpPr>
          <p:nvPr/>
        </p:nvCxnSpPr>
        <p:spPr>
          <a:xfrm rot="5400000">
            <a:off x="9047349" y="2849363"/>
            <a:ext cx="373907"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9" name="Connector: Elbow 338">
            <a:extLst>
              <a:ext uri="{FF2B5EF4-FFF2-40B4-BE49-F238E27FC236}">
                <a16:creationId xmlns:a16="http://schemas.microsoft.com/office/drawing/2014/main" id="{A6114464-2524-4D9D-B60E-F4E624272892}"/>
              </a:ext>
            </a:extLst>
          </p:cNvPr>
          <p:cNvCxnSpPr>
            <a:cxnSpLocks/>
            <a:stCxn id="146" idx="2"/>
            <a:endCxn id="327" idx="0"/>
          </p:cNvCxnSpPr>
          <p:nvPr/>
        </p:nvCxnSpPr>
        <p:spPr>
          <a:xfrm rot="5400000">
            <a:off x="8160322" y="1972496"/>
            <a:ext cx="384067" cy="1763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3" name="Connector: Elbow 342">
            <a:extLst>
              <a:ext uri="{FF2B5EF4-FFF2-40B4-BE49-F238E27FC236}">
                <a16:creationId xmlns:a16="http://schemas.microsoft.com/office/drawing/2014/main" id="{0B64557D-605B-4BB9-B1AD-6B6A6A7FF3DB}"/>
              </a:ext>
            </a:extLst>
          </p:cNvPr>
          <p:cNvCxnSpPr>
            <a:cxnSpLocks/>
            <a:stCxn id="146" idx="2"/>
            <a:endCxn id="326" idx="0"/>
          </p:cNvCxnSpPr>
          <p:nvPr/>
        </p:nvCxnSpPr>
        <p:spPr>
          <a:xfrm rot="5400000">
            <a:off x="7290766" y="1088320"/>
            <a:ext cx="369447" cy="35176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F11916B9-4B10-4BDD-95E3-FBC2DB68F295}"/>
              </a:ext>
            </a:extLst>
          </p:cNvPr>
          <p:cNvSpPr>
            <a:spLocks noChangeAspect="1"/>
          </p:cNvSpPr>
          <p:nvPr/>
        </p:nvSpPr>
        <p:spPr>
          <a:xfrm>
            <a:off x="7082046" y="407163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Construction</a:t>
            </a:r>
          </a:p>
        </p:txBody>
      </p:sp>
      <p:sp>
        <p:nvSpPr>
          <p:cNvPr id="90" name="Rectangle 89">
            <a:extLst>
              <a:ext uri="{FF2B5EF4-FFF2-40B4-BE49-F238E27FC236}">
                <a16:creationId xmlns:a16="http://schemas.microsoft.com/office/drawing/2014/main" id="{B45A76A5-EB39-422C-A4AE-046980DB90B2}"/>
              </a:ext>
            </a:extLst>
          </p:cNvPr>
          <p:cNvSpPr>
            <a:spLocks noChangeAspect="1"/>
          </p:cNvSpPr>
          <p:nvPr/>
        </p:nvSpPr>
        <p:spPr>
          <a:xfrm>
            <a:off x="4017954" y="489887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Civil &amp; Mech</a:t>
            </a:r>
          </a:p>
        </p:txBody>
      </p:sp>
      <p:sp>
        <p:nvSpPr>
          <p:cNvPr id="91" name="Rectangle 90">
            <a:extLst>
              <a:ext uri="{FF2B5EF4-FFF2-40B4-BE49-F238E27FC236}">
                <a16:creationId xmlns:a16="http://schemas.microsoft.com/office/drawing/2014/main" id="{B6D19DF2-2C9D-4C51-B188-A5873F53E0CB}"/>
              </a:ext>
            </a:extLst>
          </p:cNvPr>
          <p:cNvSpPr>
            <a:spLocks noChangeAspect="1"/>
          </p:cNvSpPr>
          <p:nvPr/>
        </p:nvSpPr>
        <p:spPr>
          <a:xfrm>
            <a:off x="5876708" y="4898872"/>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E&amp;I</a:t>
            </a:r>
          </a:p>
        </p:txBody>
      </p:sp>
      <p:sp>
        <p:nvSpPr>
          <p:cNvPr id="92" name="Rectangle 91">
            <a:extLst>
              <a:ext uri="{FF2B5EF4-FFF2-40B4-BE49-F238E27FC236}">
                <a16:creationId xmlns:a16="http://schemas.microsoft.com/office/drawing/2014/main" id="{E5A1FE82-8818-4901-9D3F-35AFA20074E8}"/>
              </a:ext>
            </a:extLst>
          </p:cNvPr>
          <p:cNvSpPr>
            <a:spLocks noChangeAspect="1"/>
          </p:cNvSpPr>
          <p:nvPr/>
        </p:nvSpPr>
        <p:spPr>
          <a:xfrm>
            <a:off x="7691401" y="489189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Hardware</a:t>
            </a:r>
          </a:p>
        </p:txBody>
      </p:sp>
      <p:sp>
        <p:nvSpPr>
          <p:cNvPr id="94" name="Rectangle 93">
            <a:extLst>
              <a:ext uri="{FF2B5EF4-FFF2-40B4-BE49-F238E27FC236}">
                <a16:creationId xmlns:a16="http://schemas.microsoft.com/office/drawing/2014/main" id="{711E31B9-2B80-4A29-9F54-FFF38353A2BB}"/>
              </a:ext>
            </a:extLst>
          </p:cNvPr>
          <p:cNvSpPr>
            <a:spLocks noChangeAspect="1"/>
          </p:cNvSpPr>
          <p:nvPr/>
        </p:nvSpPr>
        <p:spPr>
          <a:xfrm>
            <a:off x="9465455" y="489189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Software</a:t>
            </a:r>
          </a:p>
        </p:txBody>
      </p:sp>
      <p:cxnSp>
        <p:nvCxnSpPr>
          <p:cNvPr id="95" name="Connector: Elbow 94">
            <a:extLst>
              <a:ext uri="{FF2B5EF4-FFF2-40B4-BE49-F238E27FC236}">
                <a16:creationId xmlns:a16="http://schemas.microsoft.com/office/drawing/2014/main" id="{A8A1B6E6-76EB-4707-A14A-71EBB5633A5A}"/>
              </a:ext>
            </a:extLst>
          </p:cNvPr>
          <p:cNvCxnSpPr>
            <a:cxnSpLocks/>
            <a:endCxn id="94" idx="0"/>
          </p:cNvCxnSpPr>
          <p:nvPr/>
        </p:nvCxnSpPr>
        <p:spPr>
          <a:xfrm rot="16200000" flipH="1">
            <a:off x="8846402" y="3550336"/>
            <a:ext cx="299698" cy="23834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6E3CB075-978B-48E1-A53A-D3790EE0F93B}"/>
              </a:ext>
            </a:extLst>
          </p:cNvPr>
          <p:cNvCxnSpPr>
            <a:cxnSpLocks/>
            <a:endCxn id="92" idx="0"/>
          </p:cNvCxnSpPr>
          <p:nvPr/>
        </p:nvCxnSpPr>
        <p:spPr>
          <a:xfrm rot="16200000" flipH="1">
            <a:off x="7959375" y="4437363"/>
            <a:ext cx="299698" cy="6093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08553598-19F3-4AC0-98ED-7B68E8C1EAC1}"/>
              </a:ext>
            </a:extLst>
          </p:cNvPr>
          <p:cNvCxnSpPr>
            <a:cxnSpLocks/>
            <a:endCxn id="91" idx="0"/>
          </p:cNvCxnSpPr>
          <p:nvPr/>
        </p:nvCxnSpPr>
        <p:spPr>
          <a:xfrm rot="5400000">
            <a:off x="7048538" y="4142863"/>
            <a:ext cx="306680" cy="12053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431D6CF8-C994-4D92-9FEE-367E99118C79}"/>
              </a:ext>
            </a:extLst>
          </p:cNvPr>
          <p:cNvCxnSpPr>
            <a:cxnSpLocks/>
            <a:endCxn id="90" idx="0"/>
          </p:cNvCxnSpPr>
          <p:nvPr/>
        </p:nvCxnSpPr>
        <p:spPr>
          <a:xfrm rot="5400000">
            <a:off x="6119161" y="3213486"/>
            <a:ext cx="306680" cy="30640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D1F4D84C-CC58-4A72-8568-55221F5146E4}"/>
              </a:ext>
            </a:extLst>
          </p:cNvPr>
          <p:cNvSpPr>
            <a:spLocks noChangeAspect="1"/>
          </p:cNvSpPr>
          <p:nvPr/>
        </p:nvSpPr>
        <p:spPr>
          <a:xfrm>
            <a:off x="4962308" y="592465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1</a:t>
            </a:r>
          </a:p>
        </p:txBody>
      </p:sp>
      <p:sp>
        <p:nvSpPr>
          <p:cNvPr id="100" name="Rectangle 99">
            <a:extLst>
              <a:ext uri="{FF2B5EF4-FFF2-40B4-BE49-F238E27FC236}">
                <a16:creationId xmlns:a16="http://schemas.microsoft.com/office/drawing/2014/main" id="{A13745CA-CC53-431A-AA15-904E2F1DAF7C}"/>
              </a:ext>
            </a:extLst>
          </p:cNvPr>
          <p:cNvSpPr>
            <a:spLocks noChangeAspect="1"/>
          </p:cNvSpPr>
          <p:nvPr/>
        </p:nvSpPr>
        <p:spPr>
          <a:xfrm>
            <a:off x="6716041" y="593927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2</a:t>
            </a:r>
          </a:p>
        </p:txBody>
      </p:sp>
      <p:sp>
        <p:nvSpPr>
          <p:cNvPr id="103" name="Rectangle 102">
            <a:extLst>
              <a:ext uri="{FF2B5EF4-FFF2-40B4-BE49-F238E27FC236}">
                <a16:creationId xmlns:a16="http://schemas.microsoft.com/office/drawing/2014/main" id="{EB87C568-280F-4C05-85AB-7DFDD7DEECE5}"/>
              </a:ext>
            </a:extLst>
          </p:cNvPr>
          <p:cNvSpPr>
            <a:spLocks noChangeAspect="1"/>
          </p:cNvSpPr>
          <p:nvPr/>
        </p:nvSpPr>
        <p:spPr>
          <a:xfrm>
            <a:off x="8479935" y="592911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a:t>
            </a:r>
          </a:p>
        </p:txBody>
      </p:sp>
      <p:sp>
        <p:nvSpPr>
          <p:cNvPr id="104" name="Rectangle 103">
            <a:extLst>
              <a:ext uri="{FF2B5EF4-FFF2-40B4-BE49-F238E27FC236}">
                <a16:creationId xmlns:a16="http://schemas.microsoft.com/office/drawing/2014/main" id="{AC85B5D6-7EB7-4700-8382-7297A13CC1A4}"/>
              </a:ext>
            </a:extLst>
          </p:cNvPr>
          <p:cNvSpPr>
            <a:spLocks noChangeAspect="1"/>
          </p:cNvSpPr>
          <p:nvPr/>
        </p:nvSpPr>
        <p:spPr>
          <a:xfrm>
            <a:off x="10305295" y="592911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4</a:t>
            </a:r>
          </a:p>
        </p:txBody>
      </p:sp>
      <p:cxnSp>
        <p:nvCxnSpPr>
          <p:cNvPr id="105" name="Connector: Elbow 104">
            <a:extLst>
              <a:ext uri="{FF2B5EF4-FFF2-40B4-BE49-F238E27FC236}">
                <a16:creationId xmlns:a16="http://schemas.microsoft.com/office/drawing/2014/main" id="{7EFE3297-4897-4218-987D-385198D9DED0}"/>
              </a:ext>
            </a:extLst>
          </p:cNvPr>
          <p:cNvCxnSpPr>
            <a:cxnSpLocks/>
            <a:endCxn id="104" idx="0"/>
          </p:cNvCxnSpPr>
          <p:nvPr/>
        </p:nvCxnSpPr>
        <p:spPr>
          <a:xfrm rot="16200000" flipH="1">
            <a:off x="9513318" y="4414634"/>
            <a:ext cx="415063" cy="2613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6383DCEE-85E1-4040-B109-32B80F8A3854}"/>
              </a:ext>
            </a:extLst>
          </p:cNvPr>
          <p:cNvCxnSpPr>
            <a:cxnSpLocks/>
            <a:endCxn id="103" idx="0"/>
          </p:cNvCxnSpPr>
          <p:nvPr/>
        </p:nvCxnSpPr>
        <p:spPr>
          <a:xfrm rot="16200000" flipH="1">
            <a:off x="8600638" y="5327314"/>
            <a:ext cx="415063" cy="7885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B626861A-D4C1-4001-8E05-0C517EFB93AD}"/>
              </a:ext>
            </a:extLst>
          </p:cNvPr>
          <p:cNvCxnSpPr>
            <a:cxnSpLocks/>
            <a:endCxn id="100" idx="0"/>
          </p:cNvCxnSpPr>
          <p:nvPr/>
        </p:nvCxnSpPr>
        <p:spPr>
          <a:xfrm rot="5400000">
            <a:off x="7713611" y="5238981"/>
            <a:ext cx="425223" cy="975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CACB6664-82B7-4772-8963-757475514C54}"/>
              </a:ext>
            </a:extLst>
          </p:cNvPr>
          <p:cNvCxnSpPr>
            <a:cxnSpLocks/>
            <a:endCxn id="99" idx="0"/>
          </p:cNvCxnSpPr>
          <p:nvPr/>
        </p:nvCxnSpPr>
        <p:spPr>
          <a:xfrm rot="5400000">
            <a:off x="6844055" y="4354805"/>
            <a:ext cx="410603" cy="27290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14B4BD37-4E0A-4724-B48C-9306C89DE603}"/>
              </a:ext>
            </a:extLst>
          </p:cNvPr>
          <p:cNvSpPr txBox="1"/>
          <p:nvPr/>
        </p:nvSpPr>
        <p:spPr>
          <a:xfrm>
            <a:off x="2666776" y="21767"/>
            <a:ext cx="4546470" cy="830997"/>
          </a:xfrm>
          <a:prstGeom prst="rect">
            <a:avLst/>
          </a:prstGeom>
          <a:noFill/>
          <a:effectLst/>
        </p:spPr>
        <p:txBody>
          <a:bodyPr wrap="square" rtlCol="0">
            <a:spAutoFit/>
          </a:bodyPr>
          <a:lstStyle/>
          <a:p>
            <a:r>
              <a:rPr lang="en-CA" sz="2400" dirty="0">
                <a:solidFill>
                  <a:schemeClr val="accent4">
                    <a:lumMod val="75000"/>
                  </a:schemeClr>
                </a:solidFill>
              </a:rPr>
              <a:t>- Risk Management &amp; Change Management </a:t>
            </a:r>
          </a:p>
        </p:txBody>
      </p:sp>
      <p:sp>
        <p:nvSpPr>
          <p:cNvPr id="7" name="TextBox 6">
            <a:extLst>
              <a:ext uri="{FF2B5EF4-FFF2-40B4-BE49-F238E27FC236}">
                <a16:creationId xmlns:a16="http://schemas.microsoft.com/office/drawing/2014/main" id="{506C841C-C232-4510-9F6D-88DAC6269A25}"/>
              </a:ext>
            </a:extLst>
          </p:cNvPr>
          <p:cNvSpPr txBox="1"/>
          <p:nvPr/>
        </p:nvSpPr>
        <p:spPr>
          <a:xfrm>
            <a:off x="6598628" y="248195"/>
            <a:ext cx="500458" cy="369332"/>
          </a:xfrm>
          <a:prstGeom prst="rect">
            <a:avLst/>
          </a:prstGeom>
          <a:noFill/>
        </p:spPr>
        <p:txBody>
          <a:bodyPr wrap="none" rtlCol="0">
            <a:spAutoFit/>
          </a:bodyPr>
          <a:lstStyle/>
          <a:p>
            <a:r>
              <a:rPr lang="en-CA" dirty="0">
                <a:solidFill>
                  <a:srgbClr val="C00000"/>
                </a:solidFill>
              </a:rPr>
              <a:t>PM</a:t>
            </a:r>
          </a:p>
        </p:txBody>
      </p:sp>
      <p:sp>
        <p:nvSpPr>
          <p:cNvPr id="113" name="TextBox 112">
            <a:extLst>
              <a:ext uri="{FF2B5EF4-FFF2-40B4-BE49-F238E27FC236}">
                <a16:creationId xmlns:a16="http://schemas.microsoft.com/office/drawing/2014/main" id="{2186D10D-28CF-496A-9F23-0DFE1CAD78C5}"/>
              </a:ext>
            </a:extLst>
          </p:cNvPr>
          <p:cNvSpPr txBox="1"/>
          <p:nvPr/>
        </p:nvSpPr>
        <p:spPr>
          <a:xfrm>
            <a:off x="4512658" y="1756311"/>
            <a:ext cx="760144" cy="369332"/>
          </a:xfrm>
          <a:prstGeom prst="rect">
            <a:avLst/>
          </a:prstGeom>
          <a:noFill/>
        </p:spPr>
        <p:txBody>
          <a:bodyPr wrap="none" rtlCol="0">
            <a:spAutoFit/>
          </a:bodyPr>
          <a:lstStyle/>
          <a:p>
            <a:r>
              <a:rPr lang="en-CA" dirty="0">
                <a:solidFill>
                  <a:srgbClr val="C00000"/>
                </a:solidFill>
              </a:rPr>
              <a:t>DPM1</a:t>
            </a:r>
          </a:p>
        </p:txBody>
      </p:sp>
      <p:sp>
        <p:nvSpPr>
          <p:cNvPr id="116" name="TextBox 115">
            <a:extLst>
              <a:ext uri="{FF2B5EF4-FFF2-40B4-BE49-F238E27FC236}">
                <a16:creationId xmlns:a16="http://schemas.microsoft.com/office/drawing/2014/main" id="{F6F8B774-8B9D-4A33-B49F-247A70048CC8}"/>
              </a:ext>
            </a:extLst>
          </p:cNvPr>
          <p:cNvSpPr txBox="1"/>
          <p:nvPr/>
        </p:nvSpPr>
        <p:spPr>
          <a:xfrm>
            <a:off x="6298845" y="1745261"/>
            <a:ext cx="760144" cy="369332"/>
          </a:xfrm>
          <a:prstGeom prst="rect">
            <a:avLst/>
          </a:prstGeom>
          <a:noFill/>
        </p:spPr>
        <p:txBody>
          <a:bodyPr wrap="none" rtlCol="0">
            <a:spAutoFit/>
          </a:bodyPr>
          <a:lstStyle/>
          <a:p>
            <a:r>
              <a:rPr lang="en-CA" dirty="0">
                <a:solidFill>
                  <a:srgbClr val="C00000"/>
                </a:solidFill>
              </a:rPr>
              <a:t>DPM2</a:t>
            </a:r>
          </a:p>
        </p:txBody>
      </p:sp>
      <p:sp>
        <p:nvSpPr>
          <p:cNvPr id="117" name="TextBox 116">
            <a:extLst>
              <a:ext uri="{FF2B5EF4-FFF2-40B4-BE49-F238E27FC236}">
                <a16:creationId xmlns:a16="http://schemas.microsoft.com/office/drawing/2014/main" id="{79A038E7-4FD5-4C1F-8C15-BE29CFCA476B}"/>
              </a:ext>
            </a:extLst>
          </p:cNvPr>
          <p:cNvSpPr txBox="1"/>
          <p:nvPr/>
        </p:nvSpPr>
        <p:spPr>
          <a:xfrm>
            <a:off x="8193938" y="1716256"/>
            <a:ext cx="760144" cy="369332"/>
          </a:xfrm>
          <a:prstGeom prst="rect">
            <a:avLst/>
          </a:prstGeom>
          <a:noFill/>
        </p:spPr>
        <p:txBody>
          <a:bodyPr wrap="none" rtlCol="0">
            <a:spAutoFit/>
          </a:bodyPr>
          <a:lstStyle/>
          <a:p>
            <a:r>
              <a:rPr lang="en-CA" dirty="0">
                <a:solidFill>
                  <a:srgbClr val="C00000"/>
                </a:solidFill>
              </a:rPr>
              <a:t>DPM3</a:t>
            </a:r>
          </a:p>
        </p:txBody>
      </p:sp>
      <p:sp>
        <p:nvSpPr>
          <p:cNvPr id="119" name="TextBox 118">
            <a:extLst>
              <a:ext uri="{FF2B5EF4-FFF2-40B4-BE49-F238E27FC236}">
                <a16:creationId xmlns:a16="http://schemas.microsoft.com/office/drawing/2014/main" id="{81400BC4-CD19-480D-90E3-0F346A9C1BA3}"/>
              </a:ext>
            </a:extLst>
          </p:cNvPr>
          <p:cNvSpPr txBox="1"/>
          <p:nvPr/>
        </p:nvSpPr>
        <p:spPr>
          <a:xfrm>
            <a:off x="9982098" y="1716256"/>
            <a:ext cx="760144" cy="369332"/>
          </a:xfrm>
          <a:prstGeom prst="rect">
            <a:avLst/>
          </a:prstGeom>
          <a:noFill/>
        </p:spPr>
        <p:txBody>
          <a:bodyPr wrap="none" rtlCol="0">
            <a:spAutoFit/>
          </a:bodyPr>
          <a:lstStyle/>
          <a:p>
            <a:r>
              <a:rPr lang="en-CA" dirty="0">
                <a:solidFill>
                  <a:srgbClr val="C00000"/>
                </a:solidFill>
              </a:rPr>
              <a:t>DPM4</a:t>
            </a:r>
          </a:p>
        </p:txBody>
      </p:sp>
      <p:sp>
        <p:nvSpPr>
          <p:cNvPr id="123" name="TextBox 122">
            <a:extLst>
              <a:ext uri="{FF2B5EF4-FFF2-40B4-BE49-F238E27FC236}">
                <a16:creationId xmlns:a16="http://schemas.microsoft.com/office/drawing/2014/main" id="{DF1D60AB-4CE5-419B-B1E0-E779AB743FC6}"/>
              </a:ext>
            </a:extLst>
          </p:cNvPr>
          <p:cNvSpPr txBox="1"/>
          <p:nvPr/>
        </p:nvSpPr>
        <p:spPr>
          <a:xfrm>
            <a:off x="5395111" y="3666081"/>
            <a:ext cx="425116" cy="369332"/>
          </a:xfrm>
          <a:prstGeom prst="rect">
            <a:avLst/>
          </a:prstGeom>
          <a:noFill/>
        </p:spPr>
        <p:txBody>
          <a:bodyPr wrap="none" rtlCol="0">
            <a:spAutoFit/>
          </a:bodyPr>
          <a:lstStyle/>
          <a:p>
            <a:r>
              <a:rPr lang="en-CA" dirty="0">
                <a:solidFill>
                  <a:srgbClr val="C00000"/>
                </a:solidFill>
              </a:rPr>
              <a:t>DL</a:t>
            </a:r>
          </a:p>
        </p:txBody>
      </p:sp>
      <p:sp>
        <p:nvSpPr>
          <p:cNvPr id="126" name="TextBox 125">
            <a:extLst>
              <a:ext uri="{FF2B5EF4-FFF2-40B4-BE49-F238E27FC236}">
                <a16:creationId xmlns:a16="http://schemas.microsoft.com/office/drawing/2014/main" id="{FEC57CC4-87C8-4109-AACB-B7AE3A3401F1}"/>
              </a:ext>
            </a:extLst>
          </p:cNvPr>
          <p:cNvSpPr txBox="1"/>
          <p:nvPr/>
        </p:nvSpPr>
        <p:spPr>
          <a:xfrm>
            <a:off x="7242778" y="3666081"/>
            <a:ext cx="425116" cy="369332"/>
          </a:xfrm>
          <a:prstGeom prst="rect">
            <a:avLst/>
          </a:prstGeom>
          <a:noFill/>
        </p:spPr>
        <p:txBody>
          <a:bodyPr wrap="none" rtlCol="0">
            <a:spAutoFit/>
          </a:bodyPr>
          <a:lstStyle/>
          <a:p>
            <a:r>
              <a:rPr lang="en-CA" dirty="0">
                <a:solidFill>
                  <a:srgbClr val="C00000"/>
                </a:solidFill>
              </a:rPr>
              <a:t>DL</a:t>
            </a:r>
          </a:p>
        </p:txBody>
      </p:sp>
      <p:sp>
        <p:nvSpPr>
          <p:cNvPr id="128" name="TextBox 127">
            <a:extLst>
              <a:ext uri="{FF2B5EF4-FFF2-40B4-BE49-F238E27FC236}">
                <a16:creationId xmlns:a16="http://schemas.microsoft.com/office/drawing/2014/main" id="{25476982-C5DD-46C9-9F26-1E7A456808C0}"/>
              </a:ext>
            </a:extLst>
          </p:cNvPr>
          <p:cNvSpPr txBox="1"/>
          <p:nvPr/>
        </p:nvSpPr>
        <p:spPr>
          <a:xfrm>
            <a:off x="9010618" y="3666081"/>
            <a:ext cx="425116" cy="369332"/>
          </a:xfrm>
          <a:prstGeom prst="rect">
            <a:avLst/>
          </a:prstGeom>
          <a:noFill/>
        </p:spPr>
        <p:txBody>
          <a:bodyPr wrap="none" rtlCol="0">
            <a:spAutoFit/>
          </a:bodyPr>
          <a:lstStyle/>
          <a:p>
            <a:r>
              <a:rPr lang="en-CA" dirty="0">
                <a:solidFill>
                  <a:srgbClr val="C00000"/>
                </a:solidFill>
              </a:rPr>
              <a:t>DL</a:t>
            </a:r>
          </a:p>
        </p:txBody>
      </p:sp>
      <p:sp>
        <p:nvSpPr>
          <p:cNvPr id="129" name="TextBox 128">
            <a:extLst>
              <a:ext uri="{FF2B5EF4-FFF2-40B4-BE49-F238E27FC236}">
                <a16:creationId xmlns:a16="http://schemas.microsoft.com/office/drawing/2014/main" id="{9747F3E0-C30E-4521-AF98-7AFCBCCC2AAA}"/>
              </a:ext>
            </a:extLst>
          </p:cNvPr>
          <p:cNvSpPr txBox="1"/>
          <p:nvPr/>
        </p:nvSpPr>
        <p:spPr>
          <a:xfrm>
            <a:off x="10839418" y="3655921"/>
            <a:ext cx="425116" cy="369332"/>
          </a:xfrm>
          <a:prstGeom prst="rect">
            <a:avLst/>
          </a:prstGeom>
          <a:noFill/>
        </p:spPr>
        <p:txBody>
          <a:bodyPr wrap="none" rtlCol="0">
            <a:spAutoFit/>
          </a:bodyPr>
          <a:lstStyle/>
          <a:p>
            <a:r>
              <a:rPr lang="en-CA" dirty="0">
                <a:solidFill>
                  <a:srgbClr val="C00000"/>
                </a:solidFill>
              </a:rPr>
              <a:t>DL</a:t>
            </a:r>
          </a:p>
        </p:txBody>
      </p:sp>
      <p:sp>
        <p:nvSpPr>
          <p:cNvPr id="130" name="TextBox 129">
            <a:extLst>
              <a:ext uri="{FF2B5EF4-FFF2-40B4-BE49-F238E27FC236}">
                <a16:creationId xmlns:a16="http://schemas.microsoft.com/office/drawing/2014/main" id="{7F526D5E-8538-466E-9BB4-E384C396496B}"/>
              </a:ext>
            </a:extLst>
          </p:cNvPr>
          <p:cNvSpPr txBox="1"/>
          <p:nvPr/>
        </p:nvSpPr>
        <p:spPr>
          <a:xfrm>
            <a:off x="4518550" y="5499430"/>
            <a:ext cx="425116" cy="369332"/>
          </a:xfrm>
          <a:prstGeom prst="rect">
            <a:avLst/>
          </a:prstGeom>
          <a:noFill/>
        </p:spPr>
        <p:txBody>
          <a:bodyPr wrap="none" rtlCol="0">
            <a:spAutoFit/>
          </a:bodyPr>
          <a:lstStyle/>
          <a:p>
            <a:r>
              <a:rPr lang="en-CA" dirty="0">
                <a:solidFill>
                  <a:srgbClr val="C00000"/>
                </a:solidFill>
              </a:rPr>
              <a:t>DL</a:t>
            </a:r>
          </a:p>
        </p:txBody>
      </p:sp>
      <p:sp>
        <p:nvSpPr>
          <p:cNvPr id="131" name="TextBox 130">
            <a:extLst>
              <a:ext uri="{FF2B5EF4-FFF2-40B4-BE49-F238E27FC236}">
                <a16:creationId xmlns:a16="http://schemas.microsoft.com/office/drawing/2014/main" id="{FC77ACC7-F30C-404F-A7A4-323C38A1FC68}"/>
              </a:ext>
            </a:extLst>
          </p:cNvPr>
          <p:cNvSpPr txBox="1"/>
          <p:nvPr/>
        </p:nvSpPr>
        <p:spPr>
          <a:xfrm>
            <a:off x="6366217" y="5499430"/>
            <a:ext cx="425116" cy="369332"/>
          </a:xfrm>
          <a:prstGeom prst="rect">
            <a:avLst/>
          </a:prstGeom>
          <a:noFill/>
        </p:spPr>
        <p:txBody>
          <a:bodyPr wrap="none" rtlCol="0">
            <a:spAutoFit/>
          </a:bodyPr>
          <a:lstStyle/>
          <a:p>
            <a:r>
              <a:rPr lang="en-CA" dirty="0">
                <a:solidFill>
                  <a:srgbClr val="C00000"/>
                </a:solidFill>
              </a:rPr>
              <a:t>DL</a:t>
            </a:r>
          </a:p>
        </p:txBody>
      </p:sp>
      <p:sp>
        <p:nvSpPr>
          <p:cNvPr id="132" name="TextBox 131">
            <a:extLst>
              <a:ext uri="{FF2B5EF4-FFF2-40B4-BE49-F238E27FC236}">
                <a16:creationId xmlns:a16="http://schemas.microsoft.com/office/drawing/2014/main" id="{C6AC8009-54B6-409A-889E-B9314B5CCB53}"/>
              </a:ext>
            </a:extLst>
          </p:cNvPr>
          <p:cNvSpPr txBox="1"/>
          <p:nvPr/>
        </p:nvSpPr>
        <p:spPr>
          <a:xfrm>
            <a:off x="8134057" y="5499430"/>
            <a:ext cx="425116" cy="369332"/>
          </a:xfrm>
          <a:prstGeom prst="rect">
            <a:avLst/>
          </a:prstGeom>
          <a:noFill/>
        </p:spPr>
        <p:txBody>
          <a:bodyPr wrap="none" rtlCol="0">
            <a:spAutoFit/>
          </a:bodyPr>
          <a:lstStyle/>
          <a:p>
            <a:r>
              <a:rPr lang="en-CA" dirty="0">
                <a:solidFill>
                  <a:srgbClr val="C00000"/>
                </a:solidFill>
              </a:rPr>
              <a:t>DL</a:t>
            </a:r>
          </a:p>
        </p:txBody>
      </p:sp>
      <p:sp>
        <p:nvSpPr>
          <p:cNvPr id="133" name="TextBox 132">
            <a:extLst>
              <a:ext uri="{FF2B5EF4-FFF2-40B4-BE49-F238E27FC236}">
                <a16:creationId xmlns:a16="http://schemas.microsoft.com/office/drawing/2014/main" id="{B242D943-F3A4-4C05-8692-8DFFFA32697E}"/>
              </a:ext>
            </a:extLst>
          </p:cNvPr>
          <p:cNvSpPr txBox="1"/>
          <p:nvPr/>
        </p:nvSpPr>
        <p:spPr>
          <a:xfrm>
            <a:off x="9962857" y="5489270"/>
            <a:ext cx="425116" cy="369332"/>
          </a:xfrm>
          <a:prstGeom prst="rect">
            <a:avLst/>
          </a:prstGeom>
          <a:noFill/>
        </p:spPr>
        <p:txBody>
          <a:bodyPr wrap="none" rtlCol="0">
            <a:spAutoFit/>
          </a:bodyPr>
          <a:lstStyle/>
          <a:p>
            <a:r>
              <a:rPr lang="en-CA" dirty="0">
                <a:solidFill>
                  <a:srgbClr val="C00000"/>
                </a:solidFill>
              </a:rPr>
              <a:t>DL</a:t>
            </a:r>
          </a:p>
        </p:txBody>
      </p:sp>
      <p:sp>
        <p:nvSpPr>
          <p:cNvPr id="134" name="TextBox 133">
            <a:extLst>
              <a:ext uri="{FF2B5EF4-FFF2-40B4-BE49-F238E27FC236}">
                <a16:creationId xmlns:a16="http://schemas.microsoft.com/office/drawing/2014/main" id="{30135E94-2A98-4EBB-B103-200A4A0B1F0C}"/>
              </a:ext>
            </a:extLst>
          </p:cNvPr>
          <p:cNvSpPr txBox="1"/>
          <p:nvPr/>
        </p:nvSpPr>
        <p:spPr>
          <a:xfrm>
            <a:off x="5427058" y="6531511"/>
            <a:ext cx="532518" cy="369332"/>
          </a:xfrm>
          <a:prstGeom prst="rect">
            <a:avLst/>
          </a:prstGeom>
          <a:noFill/>
        </p:spPr>
        <p:txBody>
          <a:bodyPr wrap="none" rtlCol="0">
            <a:spAutoFit/>
          </a:bodyPr>
          <a:lstStyle/>
          <a:p>
            <a:r>
              <a:rPr lang="en-CA" dirty="0">
                <a:solidFill>
                  <a:srgbClr val="C00000"/>
                </a:solidFill>
              </a:rPr>
              <a:t>PE1</a:t>
            </a:r>
          </a:p>
        </p:txBody>
      </p:sp>
      <p:sp>
        <p:nvSpPr>
          <p:cNvPr id="135" name="TextBox 134">
            <a:extLst>
              <a:ext uri="{FF2B5EF4-FFF2-40B4-BE49-F238E27FC236}">
                <a16:creationId xmlns:a16="http://schemas.microsoft.com/office/drawing/2014/main" id="{B78B0920-5380-4B25-8768-F87667CC0A50}"/>
              </a:ext>
            </a:extLst>
          </p:cNvPr>
          <p:cNvSpPr txBox="1"/>
          <p:nvPr/>
        </p:nvSpPr>
        <p:spPr>
          <a:xfrm>
            <a:off x="7213245" y="6520461"/>
            <a:ext cx="415498" cy="369332"/>
          </a:xfrm>
          <a:prstGeom prst="rect">
            <a:avLst/>
          </a:prstGeom>
          <a:noFill/>
        </p:spPr>
        <p:txBody>
          <a:bodyPr wrap="none" rtlCol="0">
            <a:spAutoFit/>
          </a:bodyPr>
          <a:lstStyle/>
          <a:p>
            <a:r>
              <a:rPr lang="en-CA" dirty="0">
                <a:solidFill>
                  <a:srgbClr val="C00000"/>
                </a:solidFill>
              </a:rPr>
              <a:t>PE</a:t>
            </a:r>
          </a:p>
        </p:txBody>
      </p:sp>
      <p:sp>
        <p:nvSpPr>
          <p:cNvPr id="136" name="TextBox 135">
            <a:extLst>
              <a:ext uri="{FF2B5EF4-FFF2-40B4-BE49-F238E27FC236}">
                <a16:creationId xmlns:a16="http://schemas.microsoft.com/office/drawing/2014/main" id="{EAA8980F-B9E3-4660-A8A0-D35D0B910114}"/>
              </a:ext>
            </a:extLst>
          </p:cNvPr>
          <p:cNvSpPr txBox="1"/>
          <p:nvPr/>
        </p:nvSpPr>
        <p:spPr>
          <a:xfrm>
            <a:off x="9108338" y="6491456"/>
            <a:ext cx="415498" cy="369332"/>
          </a:xfrm>
          <a:prstGeom prst="rect">
            <a:avLst/>
          </a:prstGeom>
          <a:noFill/>
        </p:spPr>
        <p:txBody>
          <a:bodyPr wrap="none" rtlCol="0">
            <a:spAutoFit/>
          </a:bodyPr>
          <a:lstStyle/>
          <a:p>
            <a:r>
              <a:rPr lang="en-CA" dirty="0">
                <a:solidFill>
                  <a:srgbClr val="C00000"/>
                </a:solidFill>
              </a:rPr>
              <a:t>PE</a:t>
            </a:r>
          </a:p>
        </p:txBody>
      </p:sp>
      <p:sp>
        <p:nvSpPr>
          <p:cNvPr id="137" name="TextBox 136">
            <a:extLst>
              <a:ext uri="{FF2B5EF4-FFF2-40B4-BE49-F238E27FC236}">
                <a16:creationId xmlns:a16="http://schemas.microsoft.com/office/drawing/2014/main" id="{5DECDECD-E006-4633-B58B-040A1A0C3AED}"/>
              </a:ext>
            </a:extLst>
          </p:cNvPr>
          <p:cNvSpPr txBox="1"/>
          <p:nvPr/>
        </p:nvSpPr>
        <p:spPr>
          <a:xfrm>
            <a:off x="10896498" y="6491456"/>
            <a:ext cx="415498" cy="369332"/>
          </a:xfrm>
          <a:prstGeom prst="rect">
            <a:avLst/>
          </a:prstGeom>
          <a:noFill/>
        </p:spPr>
        <p:txBody>
          <a:bodyPr wrap="none" rtlCol="0">
            <a:spAutoFit/>
          </a:bodyPr>
          <a:lstStyle/>
          <a:p>
            <a:r>
              <a:rPr lang="en-CA" dirty="0">
                <a:solidFill>
                  <a:srgbClr val="C00000"/>
                </a:solidFill>
              </a:rPr>
              <a:t>PE</a:t>
            </a:r>
          </a:p>
        </p:txBody>
      </p:sp>
      <p:sp>
        <p:nvSpPr>
          <p:cNvPr id="138" name="Rectangle 137">
            <a:extLst>
              <a:ext uri="{FF2B5EF4-FFF2-40B4-BE49-F238E27FC236}">
                <a16:creationId xmlns:a16="http://schemas.microsoft.com/office/drawing/2014/main" id="{92168D28-52B2-4983-8DD6-AF49BB094B83}"/>
              </a:ext>
            </a:extLst>
          </p:cNvPr>
          <p:cNvSpPr/>
          <p:nvPr/>
        </p:nvSpPr>
        <p:spPr>
          <a:xfrm>
            <a:off x="56291" y="1120275"/>
            <a:ext cx="3761928" cy="2080789"/>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9" name="TextBox 138">
            <a:extLst>
              <a:ext uri="{FF2B5EF4-FFF2-40B4-BE49-F238E27FC236}">
                <a16:creationId xmlns:a16="http://schemas.microsoft.com/office/drawing/2014/main" id="{EC7A5E26-0D69-478D-8C2C-8CB0DEEA0721}"/>
              </a:ext>
            </a:extLst>
          </p:cNvPr>
          <p:cNvSpPr txBox="1"/>
          <p:nvPr/>
        </p:nvSpPr>
        <p:spPr>
          <a:xfrm>
            <a:off x="30621" y="1169739"/>
            <a:ext cx="3797343" cy="2031325"/>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23: </a:t>
            </a:r>
            <a:r>
              <a:rPr lang="en-CA" dirty="0">
                <a:solidFill>
                  <a:schemeClr val="accent5">
                    <a:lumMod val="75000"/>
                  </a:schemeClr>
                </a:solidFill>
              </a:rPr>
              <a:t>Where there is visibility, few points of contact, less interface, then Risks, changes and claims are more easily managed. The Mini PM shall serve as the risks owner, change management champion for his package.</a:t>
            </a:r>
          </a:p>
        </p:txBody>
      </p:sp>
      <p:cxnSp>
        <p:nvCxnSpPr>
          <p:cNvPr id="9" name="Straight Connector 8">
            <a:extLst>
              <a:ext uri="{FF2B5EF4-FFF2-40B4-BE49-F238E27FC236}">
                <a16:creationId xmlns:a16="http://schemas.microsoft.com/office/drawing/2014/main" id="{549A2BCB-159F-4F96-AA43-F59E843BA509}"/>
              </a:ext>
            </a:extLst>
          </p:cNvPr>
          <p:cNvCxnSpPr/>
          <p:nvPr/>
        </p:nvCxnSpPr>
        <p:spPr>
          <a:xfrm>
            <a:off x="1737360" y="3992880"/>
            <a:ext cx="10424160" cy="0"/>
          </a:xfrm>
          <a:prstGeom prst="line">
            <a:avLst/>
          </a:prstGeom>
          <a:ln w="254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1B1DD4D7-9800-43FB-91DB-96D27A10EC4B}"/>
              </a:ext>
            </a:extLst>
          </p:cNvPr>
          <p:cNvSpPr txBox="1"/>
          <p:nvPr/>
        </p:nvSpPr>
        <p:spPr>
          <a:xfrm>
            <a:off x="10575927" y="229184"/>
            <a:ext cx="1492716" cy="369332"/>
          </a:xfrm>
          <a:prstGeom prst="rect">
            <a:avLst/>
          </a:prstGeom>
          <a:noFill/>
        </p:spPr>
        <p:txBody>
          <a:bodyPr wrap="none" rtlCol="0">
            <a:spAutoFit/>
          </a:bodyPr>
          <a:lstStyle/>
          <a:p>
            <a:r>
              <a:rPr lang="en-CA" dirty="0"/>
              <a:t>Section Based</a:t>
            </a:r>
          </a:p>
        </p:txBody>
      </p:sp>
      <p:sp>
        <p:nvSpPr>
          <p:cNvPr id="141" name="TextBox 140">
            <a:extLst>
              <a:ext uri="{FF2B5EF4-FFF2-40B4-BE49-F238E27FC236}">
                <a16:creationId xmlns:a16="http://schemas.microsoft.com/office/drawing/2014/main" id="{F72063EB-3E05-4963-9A03-D8C201AB3A35}"/>
              </a:ext>
            </a:extLst>
          </p:cNvPr>
          <p:cNvSpPr txBox="1"/>
          <p:nvPr/>
        </p:nvSpPr>
        <p:spPr>
          <a:xfrm>
            <a:off x="10461442" y="4018460"/>
            <a:ext cx="1701107" cy="369332"/>
          </a:xfrm>
          <a:prstGeom prst="rect">
            <a:avLst/>
          </a:prstGeom>
          <a:noFill/>
        </p:spPr>
        <p:txBody>
          <a:bodyPr wrap="none" rtlCol="0">
            <a:spAutoFit/>
          </a:bodyPr>
          <a:lstStyle/>
          <a:p>
            <a:r>
              <a:rPr lang="en-CA" dirty="0"/>
              <a:t>Discipline Based</a:t>
            </a:r>
          </a:p>
        </p:txBody>
      </p:sp>
      <p:sp>
        <p:nvSpPr>
          <p:cNvPr id="142" name="Rectangle 141">
            <a:extLst>
              <a:ext uri="{FF2B5EF4-FFF2-40B4-BE49-F238E27FC236}">
                <a16:creationId xmlns:a16="http://schemas.microsoft.com/office/drawing/2014/main" id="{AA0C5248-181A-4409-A876-2CE02911B526}"/>
              </a:ext>
            </a:extLst>
          </p:cNvPr>
          <p:cNvSpPr/>
          <p:nvPr/>
        </p:nvSpPr>
        <p:spPr>
          <a:xfrm>
            <a:off x="38391" y="4026189"/>
            <a:ext cx="3761928" cy="2590799"/>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3" name="TextBox 142">
            <a:extLst>
              <a:ext uri="{FF2B5EF4-FFF2-40B4-BE49-F238E27FC236}">
                <a16:creationId xmlns:a16="http://schemas.microsoft.com/office/drawing/2014/main" id="{4703370F-BA18-4889-ABA0-AA0F937BA16B}"/>
              </a:ext>
            </a:extLst>
          </p:cNvPr>
          <p:cNvSpPr txBox="1"/>
          <p:nvPr/>
        </p:nvSpPr>
        <p:spPr>
          <a:xfrm>
            <a:off x="20876" y="4077599"/>
            <a:ext cx="3797343" cy="2585323"/>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24:  </a:t>
            </a:r>
            <a:r>
              <a:rPr lang="en-CA" dirty="0">
                <a:solidFill>
                  <a:schemeClr val="accent5">
                    <a:lumMod val="75000"/>
                  </a:schemeClr>
                </a:solidFill>
              </a:rPr>
              <a:t>A single risks item or change order that affects multiple section may require more people to coordinate. In terms of risks management and change management implementation the project may require additional resource as Risks Manager, change order coordinator, package champion etc.  </a:t>
            </a:r>
          </a:p>
        </p:txBody>
      </p:sp>
      <p:sp>
        <p:nvSpPr>
          <p:cNvPr id="144" name="Rectangle 143">
            <a:extLst>
              <a:ext uri="{FF2B5EF4-FFF2-40B4-BE49-F238E27FC236}">
                <a16:creationId xmlns:a16="http://schemas.microsoft.com/office/drawing/2014/main" id="{4261A084-5726-438F-B46B-6DFA83884A16}"/>
              </a:ext>
            </a:extLst>
          </p:cNvPr>
          <p:cNvSpPr>
            <a:spLocks noChangeAspect="1"/>
          </p:cNvSpPr>
          <p:nvPr/>
        </p:nvSpPr>
        <p:spPr>
          <a:xfrm>
            <a:off x="4994174" y="204595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3.1</a:t>
            </a:r>
          </a:p>
        </p:txBody>
      </p:sp>
      <p:sp>
        <p:nvSpPr>
          <p:cNvPr id="145" name="Rectangle 144">
            <a:extLst>
              <a:ext uri="{FF2B5EF4-FFF2-40B4-BE49-F238E27FC236}">
                <a16:creationId xmlns:a16="http://schemas.microsoft.com/office/drawing/2014/main" id="{BE12409D-A7DE-4FF2-ABF4-F76CB324D436}"/>
              </a:ext>
            </a:extLst>
          </p:cNvPr>
          <p:cNvSpPr>
            <a:spLocks noChangeAspect="1"/>
          </p:cNvSpPr>
          <p:nvPr/>
        </p:nvSpPr>
        <p:spPr>
          <a:xfrm>
            <a:off x="6747907" y="206057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3.2</a:t>
            </a:r>
          </a:p>
        </p:txBody>
      </p:sp>
      <p:sp>
        <p:nvSpPr>
          <p:cNvPr id="146" name="Rectangle 145">
            <a:extLst>
              <a:ext uri="{FF2B5EF4-FFF2-40B4-BE49-F238E27FC236}">
                <a16:creationId xmlns:a16="http://schemas.microsoft.com/office/drawing/2014/main" id="{ECBDE95C-B478-4D2F-95A1-E7461E549DE9}"/>
              </a:ext>
            </a:extLst>
          </p:cNvPr>
          <p:cNvSpPr>
            <a:spLocks noChangeAspect="1"/>
          </p:cNvSpPr>
          <p:nvPr/>
        </p:nvSpPr>
        <p:spPr>
          <a:xfrm>
            <a:off x="8511801" y="205041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3.3</a:t>
            </a:r>
          </a:p>
        </p:txBody>
      </p:sp>
      <p:sp>
        <p:nvSpPr>
          <p:cNvPr id="147" name="Rectangle 146">
            <a:extLst>
              <a:ext uri="{FF2B5EF4-FFF2-40B4-BE49-F238E27FC236}">
                <a16:creationId xmlns:a16="http://schemas.microsoft.com/office/drawing/2014/main" id="{5C5DF6A9-533C-4CE0-84FE-E67E91807A2F}"/>
              </a:ext>
            </a:extLst>
          </p:cNvPr>
          <p:cNvSpPr>
            <a:spLocks noChangeAspect="1"/>
          </p:cNvSpPr>
          <p:nvPr/>
        </p:nvSpPr>
        <p:spPr>
          <a:xfrm>
            <a:off x="10337161" y="205041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3.4</a:t>
            </a:r>
          </a:p>
        </p:txBody>
      </p:sp>
      <p:cxnSp>
        <p:nvCxnSpPr>
          <p:cNvPr id="148" name="Connector: Elbow 147">
            <a:extLst>
              <a:ext uri="{FF2B5EF4-FFF2-40B4-BE49-F238E27FC236}">
                <a16:creationId xmlns:a16="http://schemas.microsoft.com/office/drawing/2014/main" id="{261ED5E8-AFCE-4430-A06F-CB7B548A226F}"/>
              </a:ext>
            </a:extLst>
          </p:cNvPr>
          <p:cNvCxnSpPr>
            <a:cxnSpLocks/>
            <a:endCxn id="147" idx="0"/>
          </p:cNvCxnSpPr>
          <p:nvPr/>
        </p:nvCxnSpPr>
        <p:spPr>
          <a:xfrm rot="16200000" flipH="1">
            <a:off x="9545184" y="535931"/>
            <a:ext cx="415063" cy="26138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Connector: Elbow 148">
            <a:extLst>
              <a:ext uri="{FF2B5EF4-FFF2-40B4-BE49-F238E27FC236}">
                <a16:creationId xmlns:a16="http://schemas.microsoft.com/office/drawing/2014/main" id="{1088F40A-2D55-44AC-B750-8FD667E1DCF4}"/>
              </a:ext>
            </a:extLst>
          </p:cNvPr>
          <p:cNvCxnSpPr>
            <a:cxnSpLocks/>
            <a:endCxn id="146" idx="0"/>
          </p:cNvCxnSpPr>
          <p:nvPr/>
        </p:nvCxnSpPr>
        <p:spPr>
          <a:xfrm rot="16200000" flipH="1">
            <a:off x="8632504" y="1448611"/>
            <a:ext cx="415063" cy="7885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Connector: Elbow 149">
            <a:extLst>
              <a:ext uri="{FF2B5EF4-FFF2-40B4-BE49-F238E27FC236}">
                <a16:creationId xmlns:a16="http://schemas.microsoft.com/office/drawing/2014/main" id="{E8A5DFF6-BEC8-4912-8D2B-3E052A00FEB6}"/>
              </a:ext>
            </a:extLst>
          </p:cNvPr>
          <p:cNvCxnSpPr>
            <a:cxnSpLocks/>
            <a:endCxn id="145" idx="0"/>
          </p:cNvCxnSpPr>
          <p:nvPr/>
        </p:nvCxnSpPr>
        <p:spPr>
          <a:xfrm rot="5400000">
            <a:off x="7745477" y="1360278"/>
            <a:ext cx="425223" cy="9753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Connector: Elbow 150">
            <a:extLst>
              <a:ext uri="{FF2B5EF4-FFF2-40B4-BE49-F238E27FC236}">
                <a16:creationId xmlns:a16="http://schemas.microsoft.com/office/drawing/2014/main" id="{280C48F3-6EE1-47D3-AFD0-EF53E004B179}"/>
              </a:ext>
            </a:extLst>
          </p:cNvPr>
          <p:cNvCxnSpPr>
            <a:cxnSpLocks/>
            <a:endCxn id="144" idx="0"/>
          </p:cNvCxnSpPr>
          <p:nvPr/>
        </p:nvCxnSpPr>
        <p:spPr>
          <a:xfrm rot="5400000">
            <a:off x="6875921" y="476102"/>
            <a:ext cx="410603" cy="27290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7FF5B86-5A3A-4C8F-9245-3B1865056CF6}"/>
              </a:ext>
            </a:extLst>
          </p:cNvPr>
          <p:cNvSpPr txBox="1"/>
          <p:nvPr/>
        </p:nvSpPr>
        <p:spPr>
          <a:xfrm>
            <a:off x="5331975" y="2619993"/>
            <a:ext cx="532518" cy="369332"/>
          </a:xfrm>
          <a:prstGeom prst="rect">
            <a:avLst/>
          </a:prstGeom>
          <a:noFill/>
        </p:spPr>
        <p:txBody>
          <a:bodyPr wrap="none" rtlCol="0">
            <a:spAutoFit/>
          </a:bodyPr>
          <a:lstStyle/>
          <a:p>
            <a:r>
              <a:rPr lang="en-CA" dirty="0">
                <a:solidFill>
                  <a:srgbClr val="C00000"/>
                </a:solidFill>
              </a:rPr>
              <a:t>PE1</a:t>
            </a:r>
          </a:p>
        </p:txBody>
      </p:sp>
      <p:sp>
        <p:nvSpPr>
          <p:cNvPr id="153" name="TextBox 152">
            <a:extLst>
              <a:ext uri="{FF2B5EF4-FFF2-40B4-BE49-F238E27FC236}">
                <a16:creationId xmlns:a16="http://schemas.microsoft.com/office/drawing/2014/main" id="{E929A0CD-4C27-425B-8270-B581C1E99ED0}"/>
              </a:ext>
            </a:extLst>
          </p:cNvPr>
          <p:cNvSpPr txBox="1"/>
          <p:nvPr/>
        </p:nvSpPr>
        <p:spPr>
          <a:xfrm>
            <a:off x="7213245" y="2619993"/>
            <a:ext cx="532518" cy="369332"/>
          </a:xfrm>
          <a:prstGeom prst="rect">
            <a:avLst/>
          </a:prstGeom>
          <a:noFill/>
        </p:spPr>
        <p:txBody>
          <a:bodyPr wrap="none" rtlCol="0">
            <a:spAutoFit/>
          </a:bodyPr>
          <a:lstStyle/>
          <a:p>
            <a:r>
              <a:rPr lang="en-CA" dirty="0">
                <a:solidFill>
                  <a:srgbClr val="C00000"/>
                </a:solidFill>
              </a:rPr>
              <a:t>PE2</a:t>
            </a:r>
          </a:p>
        </p:txBody>
      </p:sp>
      <p:sp>
        <p:nvSpPr>
          <p:cNvPr id="154" name="TextBox 153">
            <a:extLst>
              <a:ext uri="{FF2B5EF4-FFF2-40B4-BE49-F238E27FC236}">
                <a16:creationId xmlns:a16="http://schemas.microsoft.com/office/drawing/2014/main" id="{23D8944A-970C-4989-AC64-6F07ABA6FED9}"/>
              </a:ext>
            </a:extLst>
          </p:cNvPr>
          <p:cNvSpPr txBox="1"/>
          <p:nvPr/>
        </p:nvSpPr>
        <p:spPr>
          <a:xfrm>
            <a:off x="8954083" y="2610209"/>
            <a:ext cx="635284" cy="369332"/>
          </a:xfrm>
          <a:prstGeom prst="rect">
            <a:avLst/>
          </a:prstGeom>
          <a:noFill/>
        </p:spPr>
        <p:txBody>
          <a:bodyPr wrap="square" rtlCol="0">
            <a:spAutoFit/>
          </a:bodyPr>
          <a:lstStyle/>
          <a:p>
            <a:r>
              <a:rPr lang="en-CA" dirty="0">
                <a:solidFill>
                  <a:srgbClr val="C00000"/>
                </a:solidFill>
              </a:rPr>
              <a:t>PE1</a:t>
            </a:r>
          </a:p>
        </p:txBody>
      </p:sp>
      <p:sp>
        <p:nvSpPr>
          <p:cNvPr id="155" name="TextBox 154">
            <a:extLst>
              <a:ext uri="{FF2B5EF4-FFF2-40B4-BE49-F238E27FC236}">
                <a16:creationId xmlns:a16="http://schemas.microsoft.com/office/drawing/2014/main" id="{E7D8A47D-82AA-49C3-8A07-0EAD4835989A}"/>
              </a:ext>
            </a:extLst>
          </p:cNvPr>
          <p:cNvSpPr txBox="1"/>
          <p:nvPr/>
        </p:nvSpPr>
        <p:spPr>
          <a:xfrm>
            <a:off x="10753914" y="2600841"/>
            <a:ext cx="635284" cy="369332"/>
          </a:xfrm>
          <a:prstGeom prst="rect">
            <a:avLst/>
          </a:prstGeom>
          <a:noFill/>
        </p:spPr>
        <p:txBody>
          <a:bodyPr wrap="square" rtlCol="0">
            <a:spAutoFit/>
          </a:bodyPr>
          <a:lstStyle/>
          <a:p>
            <a:r>
              <a:rPr lang="en-CA" dirty="0">
                <a:solidFill>
                  <a:srgbClr val="C00000"/>
                </a:solidFill>
              </a:rPr>
              <a:t>PE3</a:t>
            </a:r>
          </a:p>
        </p:txBody>
      </p:sp>
    </p:spTree>
    <p:extLst>
      <p:ext uri="{BB962C8B-B14F-4D97-AF65-F5344CB8AC3E}">
        <p14:creationId xmlns:p14="http://schemas.microsoft.com/office/powerpoint/2010/main" val="33262310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1DA7AFC0-E179-449F-9A77-902120AD704D}"/>
              </a:ext>
            </a:extLst>
          </p:cNvPr>
          <p:cNvSpPr txBox="1"/>
          <p:nvPr/>
        </p:nvSpPr>
        <p:spPr>
          <a:xfrm>
            <a:off x="1396318" y="539917"/>
            <a:ext cx="3416982" cy="584775"/>
          </a:xfrm>
          <a:prstGeom prst="rect">
            <a:avLst/>
          </a:prstGeom>
          <a:noFill/>
          <a:effectLst>
            <a:outerShdw blurRad="50800" dist="63500" dir="2700000" algn="tl" rotWithShape="0">
              <a:prstClr val="black">
                <a:alpha val="40000"/>
              </a:prstClr>
            </a:outerShdw>
          </a:effectLst>
        </p:spPr>
        <p:txBody>
          <a:bodyPr wrap="square" rtlCol="0">
            <a:spAutoFit/>
          </a:bodyPr>
          <a:lstStyle>
            <a:defPPr>
              <a:defRPr lang="en-US"/>
            </a:defPPr>
            <a:lvl1pPr>
              <a:defRPr sz="3200"/>
            </a:lvl1pPr>
          </a:lstStyle>
          <a:p>
            <a:r>
              <a:rPr lang="en-CA" dirty="0"/>
              <a:t>End</a:t>
            </a:r>
          </a:p>
        </p:txBody>
      </p:sp>
      <p:sp>
        <p:nvSpPr>
          <p:cNvPr id="3" name="Slide Number Placeholder 2">
            <a:extLst>
              <a:ext uri="{FF2B5EF4-FFF2-40B4-BE49-F238E27FC236}">
                <a16:creationId xmlns:a16="http://schemas.microsoft.com/office/drawing/2014/main" id="{C0684631-2FF1-44EF-8B71-2738B5FE4E28}"/>
              </a:ext>
            </a:extLst>
          </p:cNvPr>
          <p:cNvSpPr>
            <a:spLocks noGrp="1"/>
          </p:cNvSpPr>
          <p:nvPr>
            <p:ph type="sldNum" sz="quarter" idx="12"/>
          </p:nvPr>
        </p:nvSpPr>
        <p:spPr/>
        <p:txBody>
          <a:bodyPr/>
          <a:lstStyle/>
          <a:p>
            <a:fld id="{82440442-AF15-4423-B08D-C3CAA00C9796}" type="slidenum">
              <a:rPr lang="en-CA" smtClean="0"/>
              <a:pPr/>
              <a:t>23</a:t>
            </a:fld>
            <a:endParaRPr lang="en-CA"/>
          </a:p>
        </p:txBody>
      </p:sp>
      <p:sp>
        <p:nvSpPr>
          <p:cNvPr id="2" name="TextBox 1">
            <a:extLst>
              <a:ext uri="{FF2B5EF4-FFF2-40B4-BE49-F238E27FC236}">
                <a16:creationId xmlns:a16="http://schemas.microsoft.com/office/drawing/2014/main" id="{99335A87-ABF9-4748-9EFA-98CBB475FAC0}"/>
              </a:ext>
            </a:extLst>
          </p:cNvPr>
          <p:cNvSpPr txBox="1"/>
          <p:nvPr/>
        </p:nvSpPr>
        <p:spPr>
          <a:xfrm>
            <a:off x="354098" y="1617406"/>
            <a:ext cx="7126503" cy="923330"/>
          </a:xfrm>
          <a:prstGeom prst="rect">
            <a:avLst/>
          </a:prstGeom>
          <a:noFill/>
        </p:spPr>
        <p:txBody>
          <a:bodyPr wrap="none" rtlCol="0">
            <a:spAutoFit/>
          </a:bodyPr>
          <a:lstStyle/>
          <a:p>
            <a:r>
              <a:rPr lang="en-CA" sz="5400" u="sng" dirty="0"/>
              <a:t>www.thinkhighlevel.com</a:t>
            </a:r>
          </a:p>
        </p:txBody>
      </p:sp>
      <p:sp>
        <p:nvSpPr>
          <p:cNvPr id="5" name="TextBox 4">
            <a:extLst>
              <a:ext uri="{FF2B5EF4-FFF2-40B4-BE49-F238E27FC236}">
                <a16:creationId xmlns:a16="http://schemas.microsoft.com/office/drawing/2014/main" id="{B0DCCE17-53FD-4791-B711-6863138B9C5B}"/>
              </a:ext>
            </a:extLst>
          </p:cNvPr>
          <p:cNvSpPr txBox="1"/>
          <p:nvPr/>
        </p:nvSpPr>
        <p:spPr>
          <a:xfrm>
            <a:off x="7806692" y="1986911"/>
            <a:ext cx="3377399" cy="461665"/>
          </a:xfrm>
          <a:prstGeom prst="rect">
            <a:avLst/>
          </a:prstGeom>
          <a:noFill/>
        </p:spPr>
        <p:txBody>
          <a:bodyPr wrap="none" rtlCol="0">
            <a:spAutoFit/>
          </a:bodyPr>
          <a:lstStyle/>
          <a:p>
            <a:r>
              <a:rPr lang="en-CA" sz="2400" i="1" u="sng" dirty="0">
                <a:solidFill>
                  <a:schemeClr val="accent5">
                    <a:lumMod val="75000"/>
                  </a:schemeClr>
                </a:solidFill>
              </a:rPr>
              <a:t>&lt;Free Download Section&gt;</a:t>
            </a:r>
          </a:p>
        </p:txBody>
      </p:sp>
      <p:sp>
        <p:nvSpPr>
          <p:cNvPr id="6" name="TextBox 5">
            <a:extLst>
              <a:ext uri="{FF2B5EF4-FFF2-40B4-BE49-F238E27FC236}">
                <a16:creationId xmlns:a16="http://schemas.microsoft.com/office/drawing/2014/main" id="{CB4367F1-11D5-4EB7-8CCA-6B379F6308BA}"/>
              </a:ext>
            </a:extLst>
          </p:cNvPr>
          <p:cNvSpPr txBox="1"/>
          <p:nvPr/>
        </p:nvSpPr>
        <p:spPr>
          <a:xfrm>
            <a:off x="217740" y="3506805"/>
            <a:ext cx="8863452" cy="923330"/>
          </a:xfrm>
          <a:prstGeom prst="rect">
            <a:avLst/>
          </a:prstGeom>
          <a:noFill/>
        </p:spPr>
        <p:txBody>
          <a:bodyPr wrap="none" rtlCol="0">
            <a:spAutoFit/>
          </a:bodyPr>
          <a:lstStyle/>
          <a:p>
            <a:r>
              <a:rPr lang="en-CA" sz="5400" u="sng" dirty="0"/>
              <a:t>gmedalla@thinkhighlevel.com</a:t>
            </a:r>
          </a:p>
        </p:txBody>
      </p:sp>
      <p:sp>
        <p:nvSpPr>
          <p:cNvPr id="7" name="TextBox 6">
            <a:extLst>
              <a:ext uri="{FF2B5EF4-FFF2-40B4-BE49-F238E27FC236}">
                <a16:creationId xmlns:a16="http://schemas.microsoft.com/office/drawing/2014/main" id="{0737CE2D-4484-44A2-A2AF-FFA97ED16AAC}"/>
              </a:ext>
            </a:extLst>
          </p:cNvPr>
          <p:cNvSpPr txBox="1"/>
          <p:nvPr/>
        </p:nvSpPr>
        <p:spPr>
          <a:xfrm>
            <a:off x="169080" y="5410157"/>
            <a:ext cx="4644220" cy="923330"/>
          </a:xfrm>
          <a:prstGeom prst="rect">
            <a:avLst/>
          </a:prstGeom>
          <a:noFill/>
        </p:spPr>
        <p:txBody>
          <a:bodyPr wrap="none" rtlCol="0">
            <a:spAutoFit/>
          </a:bodyPr>
          <a:lstStyle/>
          <a:p>
            <a:r>
              <a:rPr lang="en-CA" sz="5400" u="sng" dirty="0"/>
              <a:t>Gholan Medalla</a:t>
            </a:r>
          </a:p>
        </p:txBody>
      </p:sp>
      <p:sp>
        <p:nvSpPr>
          <p:cNvPr id="4" name="TextBox 3">
            <a:extLst>
              <a:ext uri="{FF2B5EF4-FFF2-40B4-BE49-F238E27FC236}">
                <a16:creationId xmlns:a16="http://schemas.microsoft.com/office/drawing/2014/main" id="{446045CA-1C0C-4D00-BD51-9AD99E9BCEB3}"/>
              </a:ext>
            </a:extLst>
          </p:cNvPr>
          <p:cNvSpPr txBox="1"/>
          <p:nvPr/>
        </p:nvSpPr>
        <p:spPr>
          <a:xfrm>
            <a:off x="0" y="1386573"/>
            <a:ext cx="1287468" cy="461665"/>
          </a:xfrm>
          <a:prstGeom prst="rect">
            <a:avLst/>
          </a:prstGeom>
          <a:noFill/>
        </p:spPr>
        <p:txBody>
          <a:bodyPr wrap="none" rtlCol="0">
            <a:spAutoFit/>
          </a:bodyPr>
          <a:lstStyle/>
          <a:p>
            <a:r>
              <a:rPr lang="en-CA" sz="2400" dirty="0">
                <a:solidFill>
                  <a:schemeClr val="accent5">
                    <a:lumMod val="75000"/>
                  </a:schemeClr>
                </a:solidFill>
              </a:rPr>
              <a:t>Website:</a:t>
            </a:r>
          </a:p>
        </p:txBody>
      </p:sp>
      <p:sp>
        <p:nvSpPr>
          <p:cNvPr id="9" name="TextBox 8">
            <a:extLst>
              <a:ext uri="{FF2B5EF4-FFF2-40B4-BE49-F238E27FC236}">
                <a16:creationId xmlns:a16="http://schemas.microsoft.com/office/drawing/2014/main" id="{3831CDAE-565E-4AD9-A4EE-B075D8E15A24}"/>
              </a:ext>
            </a:extLst>
          </p:cNvPr>
          <p:cNvSpPr txBox="1"/>
          <p:nvPr/>
        </p:nvSpPr>
        <p:spPr>
          <a:xfrm>
            <a:off x="-1" y="3368132"/>
            <a:ext cx="1019831" cy="461665"/>
          </a:xfrm>
          <a:prstGeom prst="rect">
            <a:avLst/>
          </a:prstGeom>
          <a:noFill/>
        </p:spPr>
        <p:txBody>
          <a:bodyPr wrap="none" rtlCol="0">
            <a:spAutoFit/>
          </a:bodyPr>
          <a:lstStyle/>
          <a:p>
            <a:r>
              <a:rPr lang="en-CA" sz="2400" dirty="0">
                <a:solidFill>
                  <a:schemeClr val="accent5">
                    <a:lumMod val="75000"/>
                  </a:schemeClr>
                </a:solidFill>
              </a:rPr>
              <a:t>Email: </a:t>
            </a:r>
          </a:p>
        </p:txBody>
      </p:sp>
      <p:sp>
        <p:nvSpPr>
          <p:cNvPr id="11" name="TextBox 10">
            <a:extLst>
              <a:ext uri="{FF2B5EF4-FFF2-40B4-BE49-F238E27FC236}">
                <a16:creationId xmlns:a16="http://schemas.microsoft.com/office/drawing/2014/main" id="{A7FAD3DA-B717-48AD-9934-322B39C34E90}"/>
              </a:ext>
            </a:extLst>
          </p:cNvPr>
          <p:cNvSpPr txBox="1"/>
          <p:nvPr/>
        </p:nvSpPr>
        <p:spPr>
          <a:xfrm>
            <a:off x="0" y="5154562"/>
            <a:ext cx="1312860" cy="461665"/>
          </a:xfrm>
          <a:prstGeom prst="rect">
            <a:avLst/>
          </a:prstGeom>
          <a:noFill/>
        </p:spPr>
        <p:txBody>
          <a:bodyPr wrap="none" rtlCol="0">
            <a:spAutoFit/>
          </a:bodyPr>
          <a:lstStyle/>
          <a:p>
            <a:r>
              <a:rPr lang="en-CA" sz="2400" dirty="0">
                <a:solidFill>
                  <a:schemeClr val="accent5">
                    <a:lumMod val="75000"/>
                  </a:schemeClr>
                </a:solidFill>
              </a:rPr>
              <a:t>LinkedIn:</a:t>
            </a:r>
          </a:p>
        </p:txBody>
      </p:sp>
    </p:spTree>
    <p:extLst>
      <p:ext uri="{BB962C8B-B14F-4D97-AF65-F5344CB8AC3E}">
        <p14:creationId xmlns:p14="http://schemas.microsoft.com/office/powerpoint/2010/main" val="89471754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384146-4CBC-42EF-A55E-521549AC79A6}"/>
              </a:ext>
            </a:extLst>
          </p:cNvPr>
          <p:cNvSpPr/>
          <p:nvPr/>
        </p:nvSpPr>
        <p:spPr>
          <a:xfrm>
            <a:off x="91360" y="55923"/>
            <a:ext cx="3109040" cy="428126"/>
          </a:xfrm>
          <a:prstGeom prst="rect">
            <a:avLst/>
          </a:prstGeom>
          <a:solidFill>
            <a:schemeClr val="bg1"/>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TextBox 51">
            <a:extLst>
              <a:ext uri="{FF2B5EF4-FFF2-40B4-BE49-F238E27FC236}">
                <a16:creationId xmlns:a16="http://schemas.microsoft.com/office/drawing/2014/main" id="{7B0B43F8-C9B0-4A98-8BD3-CCC004D3A201}"/>
              </a:ext>
            </a:extLst>
          </p:cNvPr>
          <p:cNvSpPr txBox="1"/>
          <p:nvPr/>
        </p:nvSpPr>
        <p:spPr>
          <a:xfrm>
            <a:off x="28231" y="33879"/>
            <a:ext cx="1503938"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Basic WBS</a:t>
            </a:r>
            <a:endParaRPr lang="en-CA" dirty="0">
              <a:solidFill>
                <a:schemeClr val="accent1"/>
              </a:solidFill>
            </a:endParaRPr>
          </a:p>
        </p:txBody>
      </p:sp>
      <p:sp>
        <p:nvSpPr>
          <p:cNvPr id="64" name="Rectangle 63">
            <a:extLst>
              <a:ext uri="{FF2B5EF4-FFF2-40B4-BE49-F238E27FC236}">
                <a16:creationId xmlns:a16="http://schemas.microsoft.com/office/drawing/2014/main" id="{95D5E428-2D32-40F5-A6F5-74587046F943}"/>
              </a:ext>
            </a:extLst>
          </p:cNvPr>
          <p:cNvSpPr/>
          <p:nvPr/>
        </p:nvSpPr>
        <p:spPr>
          <a:xfrm>
            <a:off x="132080" y="579121"/>
            <a:ext cx="11948160" cy="4215588"/>
          </a:xfrm>
          <a:prstGeom prst="rect">
            <a:avLst/>
          </a:prstGeom>
          <a:solidFill>
            <a:schemeClr val="bg1"/>
          </a:solidFill>
          <a:ln w="3175">
            <a:solidFill>
              <a:schemeClr val="bg1">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TextBox 65">
            <a:extLst>
              <a:ext uri="{FF2B5EF4-FFF2-40B4-BE49-F238E27FC236}">
                <a16:creationId xmlns:a16="http://schemas.microsoft.com/office/drawing/2014/main" id="{F5BAEE46-926B-4DC9-95F9-48C05BD52782}"/>
              </a:ext>
            </a:extLst>
          </p:cNvPr>
          <p:cNvSpPr txBox="1"/>
          <p:nvPr/>
        </p:nvSpPr>
        <p:spPr>
          <a:xfrm>
            <a:off x="1549346" y="34206"/>
            <a:ext cx="1582997" cy="461665"/>
          </a:xfrm>
          <a:prstGeom prst="rect">
            <a:avLst/>
          </a:prstGeom>
          <a:noFill/>
          <a:effectLst/>
        </p:spPr>
        <p:txBody>
          <a:bodyPr wrap="none" rtlCol="0">
            <a:spAutoFit/>
          </a:bodyPr>
          <a:lstStyle/>
          <a:p>
            <a:r>
              <a:rPr lang="en-CA" sz="2400" dirty="0">
                <a:solidFill>
                  <a:schemeClr val="accent4">
                    <a:lumMod val="75000"/>
                  </a:schemeClr>
                </a:solidFill>
              </a:rPr>
              <a:t>- Definition</a:t>
            </a:r>
          </a:p>
        </p:txBody>
      </p:sp>
      <p:sp>
        <p:nvSpPr>
          <p:cNvPr id="6" name="Slide Number Placeholder 5">
            <a:extLst>
              <a:ext uri="{FF2B5EF4-FFF2-40B4-BE49-F238E27FC236}">
                <a16:creationId xmlns:a16="http://schemas.microsoft.com/office/drawing/2014/main" id="{C2810C58-4213-4EDD-AC8E-8DD12F7E7C14}"/>
              </a:ext>
            </a:extLst>
          </p:cNvPr>
          <p:cNvSpPr>
            <a:spLocks noGrp="1"/>
          </p:cNvSpPr>
          <p:nvPr>
            <p:ph type="sldNum" sz="quarter" idx="12"/>
          </p:nvPr>
        </p:nvSpPr>
        <p:spPr/>
        <p:txBody>
          <a:bodyPr/>
          <a:lstStyle/>
          <a:p>
            <a:fld id="{82440442-AF15-4423-B08D-C3CAA00C9796}" type="slidenum">
              <a:rPr lang="en-CA" smtClean="0"/>
              <a:pPr/>
              <a:t>3</a:t>
            </a:fld>
            <a:endParaRPr lang="en-CA"/>
          </a:p>
        </p:txBody>
      </p:sp>
      <p:sp>
        <p:nvSpPr>
          <p:cNvPr id="40" name="Rectangle 39">
            <a:extLst>
              <a:ext uri="{FF2B5EF4-FFF2-40B4-BE49-F238E27FC236}">
                <a16:creationId xmlns:a16="http://schemas.microsoft.com/office/drawing/2014/main" id="{7107D619-4367-44CC-B577-9D45308EB6EF}"/>
              </a:ext>
            </a:extLst>
          </p:cNvPr>
          <p:cNvSpPr/>
          <p:nvPr/>
        </p:nvSpPr>
        <p:spPr>
          <a:xfrm>
            <a:off x="133866" y="4960050"/>
            <a:ext cx="11946374" cy="521915"/>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7A29EC7F-C368-4D36-92CF-A28AABF33298}"/>
              </a:ext>
            </a:extLst>
          </p:cNvPr>
          <p:cNvSpPr txBox="1"/>
          <p:nvPr/>
        </p:nvSpPr>
        <p:spPr>
          <a:xfrm>
            <a:off x="203200" y="641554"/>
            <a:ext cx="11772489" cy="4524315"/>
          </a:xfrm>
          <a:prstGeom prst="rect">
            <a:avLst/>
          </a:prstGeom>
          <a:noFill/>
        </p:spPr>
        <p:txBody>
          <a:bodyPr wrap="square" rtlCol="0">
            <a:spAutoFit/>
          </a:bodyPr>
          <a:lstStyle/>
          <a:p>
            <a:pPr marL="342900" indent="-342900">
              <a:buFontTx/>
              <a:buChar char="-"/>
            </a:pPr>
            <a:r>
              <a:rPr lang="en-CA" sz="2400" dirty="0"/>
              <a:t>A </a:t>
            </a:r>
            <a:r>
              <a:rPr lang="en-CA" sz="2400" b="1" dirty="0"/>
              <a:t>hierarchical</a:t>
            </a:r>
            <a:r>
              <a:rPr lang="en-CA" sz="2400" dirty="0"/>
              <a:t> decomposition of the total scope to be carried out by the project team to accomplish the </a:t>
            </a:r>
            <a:r>
              <a:rPr lang="en-CA" sz="2400" b="1" dirty="0"/>
              <a:t>project objectives </a:t>
            </a:r>
            <a:r>
              <a:rPr lang="en-CA" sz="2400" dirty="0"/>
              <a:t>&amp; create the required deliverables (by PMBook).</a:t>
            </a:r>
          </a:p>
          <a:p>
            <a:pPr marL="342900" indent="-342900">
              <a:buFontTx/>
              <a:buChar char="-"/>
            </a:pPr>
            <a:r>
              <a:rPr lang="en-CA" sz="2400" dirty="0"/>
              <a:t>It </a:t>
            </a:r>
            <a:r>
              <a:rPr lang="en-CA" sz="2400" b="1" dirty="0"/>
              <a:t>visually</a:t>
            </a:r>
            <a:r>
              <a:rPr lang="en-CA" sz="2400" dirty="0"/>
              <a:t> defines the </a:t>
            </a:r>
            <a:r>
              <a:rPr lang="en-CA" sz="2400" b="1" dirty="0">
                <a:solidFill>
                  <a:srgbClr val="C00000"/>
                </a:solidFill>
              </a:rPr>
              <a:t>scope</a:t>
            </a:r>
            <a:r>
              <a:rPr lang="en-CA" sz="2400" dirty="0"/>
              <a:t> into manageable chunks that a project team can understand, as each level of the work breakdown structure provides further definition and details.</a:t>
            </a:r>
          </a:p>
          <a:p>
            <a:pPr marL="342900" indent="-342900">
              <a:buFontTx/>
              <a:buChar char="-"/>
            </a:pPr>
            <a:r>
              <a:rPr lang="en-CA" sz="2400" dirty="0"/>
              <a:t>Level Categories (Level 0, 1, 2, 3, and so on) is not constant. It depends on the stakeholder’s perspective in reference to the project organization.</a:t>
            </a:r>
          </a:p>
          <a:p>
            <a:pPr marL="342900" indent="-342900">
              <a:buFontTx/>
              <a:buChar char="-"/>
            </a:pPr>
            <a:r>
              <a:rPr lang="en-CA" sz="2400" dirty="0"/>
              <a:t>Categories may change depending on the what stage you are in the PM process. It may evolve to totally new categories. And it may grow as the work progresses through the project life cycle.</a:t>
            </a:r>
          </a:p>
          <a:p>
            <a:pPr marL="342900" indent="-342900">
              <a:buFontTx/>
              <a:buChar char="-"/>
            </a:pPr>
            <a:r>
              <a:rPr lang="en-CA" sz="2400" dirty="0"/>
              <a:t>May be the driver to Contracting Strategy and Risk Management or vice versa.</a:t>
            </a:r>
          </a:p>
          <a:p>
            <a:pPr marL="342900" indent="-342900">
              <a:buFontTx/>
              <a:buChar char="-"/>
            </a:pPr>
            <a:r>
              <a:rPr lang="en-CA" sz="2400" dirty="0"/>
              <a:t>Involvement of the PM is key to it’s development.</a:t>
            </a:r>
          </a:p>
          <a:p>
            <a:pPr marL="342900" indent="-342900">
              <a:buFontTx/>
              <a:buChar char="-"/>
            </a:pPr>
            <a:endParaRPr lang="en-CA" sz="2400" dirty="0"/>
          </a:p>
        </p:txBody>
      </p:sp>
      <p:sp>
        <p:nvSpPr>
          <p:cNvPr id="2" name="TextBox 1">
            <a:extLst>
              <a:ext uri="{FF2B5EF4-FFF2-40B4-BE49-F238E27FC236}">
                <a16:creationId xmlns:a16="http://schemas.microsoft.com/office/drawing/2014/main" id="{8053773C-1C24-47F5-A30E-89D465EB663E}"/>
              </a:ext>
            </a:extLst>
          </p:cNvPr>
          <p:cNvSpPr txBox="1"/>
          <p:nvPr/>
        </p:nvSpPr>
        <p:spPr>
          <a:xfrm>
            <a:off x="280984" y="5047379"/>
            <a:ext cx="11694705" cy="369332"/>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1:</a:t>
            </a:r>
            <a:r>
              <a:rPr lang="en-CA" dirty="0">
                <a:solidFill>
                  <a:schemeClr val="accent5">
                    <a:lumMod val="75000"/>
                  </a:schemeClr>
                </a:solidFill>
              </a:rPr>
              <a:t> WBS must focus on how the WORK will be better executed. </a:t>
            </a:r>
          </a:p>
        </p:txBody>
      </p:sp>
      <p:sp>
        <p:nvSpPr>
          <p:cNvPr id="12" name="Rectangle 11">
            <a:extLst>
              <a:ext uri="{FF2B5EF4-FFF2-40B4-BE49-F238E27FC236}">
                <a16:creationId xmlns:a16="http://schemas.microsoft.com/office/drawing/2014/main" id="{00D307E4-FA2A-4A45-85BF-F61B60F4B0FB}"/>
              </a:ext>
            </a:extLst>
          </p:cNvPr>
          <p:cNvSpPr/>
          <p:nvPr/>
        </p:nvSpPr>
        <p:spPr>
          <a:xfrm>
            <a:off x="133866" y="5564191"/>
            <a:ext cx="11946374" cy="521914"/>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AAC96F4E-6B48-40D6-B76C-4004821E4556}"/>
              </a:ext>
            </a:extLst>
          </p:cNvPr>
          <p:cNvSpPr txBox="1"/>
          <p:nvPr/>
        </p:nvSpPr>
        <p:spPr>
          <a:xfrm>
            <a:off x="280984" y="5583426"/>
            <a:ext cx="11694705" cy="369332"/>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2:</a:t>
            </a:r>
            <a:r>
              <a:rPr lang="en-CA" dirty="0">
                <a:solidFill>
                  <a:schemeClr val="accent5">
                    <a:lumMod val="75000"/>
                  </a:schemeClr>
                </a:solidFill>
              </a:rPr>
              <a:t> WBS is not what will make it easy for estimating, cost allocation, OBS, RBS, etc.</a:t>
            </a:r>
          </a:p>
        </p:txBody>
      </p:sp>
      <p:sp>
        <p:nvSpPr>
          <p:cNvPr id="14" name="Rectangle 13">
            <a:extLst>
              <a:ext uri="{FF2B5EF4-FFF2-40B4-BE49-F238E27FC236}">
                <a16:creationId xmlns:a16="http://schemas.microsoft.com/office/drawing/2014/main" id="{2D0E97BB-2824-469E-974D-42D85579DB81}"/>
              </a:ext>
            </a:extLst>
          </p:cNvPr>
          <p:cNvSpPr/>
          <p:nvPr/>
        </p:nvSpPr>
        <p:spPr>
          <a:xfrm>
            <a:off x="133866" y="6168331"/>
            <a:ext cx="11946374" cy="521914"/>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a:extLst>
              <a:ext uri="{FF2B5EF4-FFF2-40B4-BE49-F238E27FC236}">
                <a16:creationId xmlns:a16="http://schemas.microsoft.com/office/drawing/2014/main" id="{58261AAF-86A0-434E-8FAF-0916D1760153}"/>
              </a:ext>
            </a:extLst>
          </p:cNvPr>
          <p:cNvSpPr txBox="1"/>
          <p:nvPr/>
        </p:nvSpPr>
        <p:spPr>
          <a:xfrm>
            <a:off x="280984" y="6216750"/>
            <a:ext cx="11694705" cy="369332"/>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3: </a:t>
            </a:r>
            <a:r>
              <a:rPr lang="en-CA" dirty="0">
                <a:solidFill>
                  <a:schemeClr val="accent5">
                    <a:lumMod val="75000"/>
                  </a:schemeClr>
                </a:solidFill>
              </a:rPr>
              <a:t>Don’t over complicate it but make it Organized and Consistent.</a:t>
            </a:r>
          </a:p>
        </p:txBody>
      </p:sp>
    </p:spTree>
    <p:extLst>
      <p:ext uri="{BB962C8B-B14F-4D97-AF65-F5344CB8AC3E}">
        <p14:creationId xmlns:p14="http://schemas.microsoft.com/office/powerpoint/2010/main" val="287757976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1"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1"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1"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1"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1"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1+#ppt_w/2"/>
                                          </p:val>
                                        </p:tav>
                                        <p:tav tm="100000">
                                          <p:val>
                                            <p:strVal val="#ppt_x"/>
                                          </p:val>
                                        </p:tav>
                                      </p:tavLst>
                                    </p:anim>
                                    <p:anim calcmode="lin" valueType="num">
                                      <p:cBhvr additive="base">
                                        <p:cTn id="50" dur="500" fill="hold"/>
                                        <p:tgtEl>
                                          <p:spTgt spid="2"/>
                                        </p:tgtEl>
                                        <p:attrNameLst>
                                          <p:attrName>ppt_y</p:attrName>
                                        </p:attrNameLst>
                                      </p:cBhvr>
                                      <p:tavLst>
                                        <p:tav tm="0">
                                          <p:val>
                                            <p:strVal val="#ppt_y"/>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up)">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1+#ppt_w/2"/>
                                          </p:val>
                                        </p:tav>
                                        <p:tav tm="100000">
                                          <p:val>
                                            <p:strVal val="#ppt_x"/>
                                          </p:val>
                                        </p:tav>
                                      </p:tavLst>
                                    </p:anim>
                                    <p:anim calcmode="lin" valueType="num">
                                      <p:cBhvr additive="base">
                                        <p:cTn id="59" dur="500" fill="hold"/>
                                        <p:tgtEl>
                                          <p:spTgt spid="13"/>
                                        </p:tgtEl>
                                        <p:attrNameLst>
                                          <p:attrName>ppt_y</p:attrName>
                                        </p:attrNameLst>
                                      </p:cBhvr>
                                      <p:tavLst>
                                        <p:tav tm="0">
                                          <p:val>
                                            <p:strVal val="#ppt_y"/>
                                          </p:val>
                                        </p:tav>
                                        <p:tav tm="100000">
                                          <p:val>
                                            <p:strVal val="#ppt_y"/>
                                          </p:val>
                                        </p:tav>
                                      </p:tavLst>
                                    </p:anim>
                                  </p:childTnLst>
                                </p:cTn>
                              </p:par>
                              <p:par>
                                <p:cTn id="60" presetID="22" presetClass="entr" presetSubtype="1"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up)">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1+#ppt_w/2"/>
                                          </p:val>
                                        </p:tav>
                                        <p:tav tm="100000">
                                          <p:val>
                                            <p:strVal val="#ppt_x"/>
                                          </p:val>
                                        </p:tav>
                                      </p:tavLst>
                                    </p:anim>
                                    <p:anim calcmode="lin" valueType="num">
                                      <p:cBhvr additive="base">
                                        <p:cTn id="68" dur="500" fill="hold"/>
                                        <p:tgtEl>
                                          <p:spTgt spid="15"/>
                                        </p:tgtEl>
                                        <p:attrNameLst>
                                          <p:attrName>ppt_y</p:attrName>
                                        </p:attrNameLst>
                                      </p:cBhvr>
                                      <p:tavLst>
                                        <p:tav tm="0">
                                          <p:val>
                                            <p:strVal val="#ppt_y"/>
                                          </p:val>
                                        </p:tav>
                                        <p:tav tm="100000">
                                          <p:val>
                                            <p:strVal val="#ppt_y"/>
                                          </p:val>
                                        </p:tav>
                                      </p:tavLst>
                                    </p:anim>
                                  </p:childTnLst>
                                </p:cTn>
                              </p:par>
                              <p:par>
                                <p:cTn id="69" presetID="22" presetClass="entr" presetSubtype="1"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 grpId="1" build="p"/>
      <p:bldP spid="2" grpId="0"/>
      <p:bldP spid="12" grpId="0" animBg="1"/>
      <p:bldP spid="13" grpId="0"/>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7B0B43F8-C9B0-4A98-8BD3-CCC004D3A201}"/>
              </a:ext>
            </a:extLst>
          </p:cNvPr>
          <p:cNvSpPr txBox="1"/>
          <p:nvPr/>
        </p:nvSpPr>
        <p:spPr>
          <a:xfrm>
            <a:off x="28231" y="35549"/>
            <a:ext cx="1503938"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Basic WBS</a:t>
            </a:r>
            <a:endParaRPr lang="en-CA" dirty="0">
              <a:solidFill>
                <a:schemeClr val="accent1"/>
              </a:solidFill>
            </a:endParaRPr>
          </a:p>
        </p:txBody>
      </p:sp>
      <p:sp>
        <p:nvSpPr>
          <p:cNvPr id="66" name="TextBox 65">
            <a:extLst>
              <a:ext uri="{FF2B5EF4-FFF2-40B4-BE49-F238E27FC236}">
                <a16:creationId xmlns:a16="http://schemas.microsoft.com/office/drawing/2014/main" id="{F5BAEE46-926B-4DC9-95F9-48C05BD52782}"/>
              </a:ext>
            </a:extLst>
          </p:cNvPr>
          <p:cNvSpPr txBox="1"/>
          <p:nvPr/>
        </p:nvSpPr>
        <p:spPr>
          <a:xfrm>
            <a:off x="1549345" y="25716"/>
            <a:ext cx="8244892" cy="461665"/>
          </a:xfrm>
          <a:prstGeom prst="rect">
            <a:avLst/>
          </a:prstGeom>
          <a:noFill/>
          <a:effectLst/>
        </p:spPr>
        <p:txBody>
          <a:bodyPr wrap="square" rtlCol="0">
            <a:spAutoFit/>
          </a:bodyPr>
          <a:lstStyle/>
          <a:p>
            <a:r>
              <a:rPr lang="en-CA" sz="2400" dirty="0">
                <a:solidFill>
                  <a:schemeClr val="accent4">
                    <a:lumMod val="75000"/>
                  </a:schemeClr>
                </a:solidFill>
              </a:rPr>
              <a:t>- Exercise 1</a:t>
            </a:r>
            <a:endParaRPr lang="en-CA" sz="1600" dirty="0">
              <a:solidFill>
                <a:schemeClr val="tx1">
                  <a:lumMod val="65000"/>
                  <a:lumOff val="35000"/>
                </a:schemeClr>
              </a:solidFill>
            </a:endParaRPr>
          </a:p>
        </p:txBody>
      </p:sp>
      <p:sp>
        <p:nvSpPr>
          <p:cNvPr id="17" name="Slide Number Placeholder 3">
            <a:extLst>
              <a:ext uri="{FF2B5EF4-FFF2-40B4-BE49-F238E27FC236}">
                <a16:creationId xmlns:a16="http://schemas.microsoft.com/office/drawing/2014/main" id="{7A20EE81-2A8F-4340-9AFF-633F6D5FC6F4}"/>
              </a:ext>
            </a:extLst>
          </p:cNvPr>
          <p:cNvSpPr>
            <a:spLocks noGrp="1"/>
          </p:cNvSpPr>
          <p:nvPr>
            <p:ph type="sldNum" sz="quarter" idx="12"/>
          </p:nvPr>
        </p:nvSpPr>
        <p:spPr>
          <a:xfrm>
            <a:off x="8610600" y="6356350"/>
            <a:ext cx="2743200" cy="365125"/>
          </a:xfrm>
        </p:spPr>
        <p:txBody>
          <a:bodyPr/>
          <a:lstStyle/>
          <a:p>
            <a:fld id="{82440442-AF15-4423-B08D-C3CAA00C9796}" type="slidenum">
              <a:rPr lang="en-CA" smtClean="0"/>
              <a:t>4</a:t>
            </a:fld>
            <a:endParaRPr lang="en-CA"/>
          </a:p>
        </p:txBody>
      </p:sp>
      <p:pic>
        <p:nvPicPr>
          <p:cNvPr id="18" name="Picture 17">
            <a:extLst>
              <a:ext uri="{FF2B5EF4-FFF2-40B4-BE49-F238E27FC236}">
                <a16:creationId xmlns:a16="http://schemas.microsoft.com/office/drawing/2014/main" id="{C2999506-1CCC-48D2-A935-6D79F0428353}"/>
              </a:ext>
            </a:extLst>
          </p:cNvPr>
          <p:cNvPicPr>
            <a:picLocks noChangeAspect="1"/>
          </p:cNvPicPr>
          <p:nvPr/>
        </p:nvPicPr>
        <p:blipFill rotWithShape="1">
          <a:blip r:embed="rId2"/>
          <a:srcRect t="864"/>
          <a:stretch/>
        </p:blipFill>
        <p:spPr>
          <a:xfrm>
            <a:off x="0" y="552933"/>
            <a:ext cx="12192000" cy="6168542"/>
          </a:xfrm>
          <a:prstGeom prst="rect">
            <a:avLst/>
          </a:prstGeom>
        </p:spPr>
      </p:pic>
      <p:sp>
        <p:nvSpPr>
          <p:cNvPr id="19" name="Rectangle 18">
            <a:extLst>
              <a:ext uri="{FF2B5EF4-FFF2-40B4-BE49-F238E27FC236}">
                <a16:creationId xmlns:a16="http://schemas.microsoft.com/office/drawing/2014/main" id="{3EAA2E2E-2AC8-491B-8335-0839E5AC5C85}"/>
              </a:ext>
            </a:extLst>
          </p:cNvPr>
          <p:cNvSpPr/>
          <p:nvPr/>
        </p:nvSpPr>
        <p:spPr>
          <a:xfrm>
            <a:off x="11552581" y="4715040"/>
            <a:ext cx="513523" cy="1914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Picture 19">
            <a:extLst>
              <a:ext uri="{FF2B5EF4-FFF2-40B4-BE49-F238E27FC236}">
                <a16:creationId xmlns:a16="http://schemas.microsoft.com/office/drawing/2014/main" id="{B193B085-5D3F-4C97-8D09-E81325B18DD7}"/>
              </a:ext>
            </a:extLst>
          </p:cNvPr>
          <p:cNvPicPr>
            <a:picLocks noChangeAspect="1"/>
          </p:cNvPicPr>
          <p:nvPr/>
        </p:nvPicPr>
        <p:blipFill>
          <a:blip r:embed="rId3"/>
          <a:stretch>
            <a:fillRect/>
          </a:stretch>
        </p:blipFill>
        <p:spPr>
          <a:xfrm>
            <a:off x="8516550" y="5939654"/>
            <a:ext cx="1726425" cy="253886"/>
          </a:xfrm>
          <a:prstGeom prst="rect">
            <a:avLst/>
          </a:prstGeom>
        </p:spPr>
      </p:pic>
      <p:sp>
        <p:nvSpPr>
          <p:cNvPr id="2" name="Rectangle 1">
            <a:extLst>
              <a:ext uri="{FF2B5EF4-FFF2-40B4-BE49-F238E27FC236}">
                <a16:creationId xmlns:a16="http://schemas.microsoft.com/office/drawing/2014/main" id="{2B888FF4-F912-412C-82F5-2BFF007E6DD2}"/>
              </a:ext>
            </a:extLst>
          </p:cNvPr>
          <p:cNvSpPr/>
          <p:nvPr/>
        </p:nvSpPr>
        <p:spPr>
          <a:xfrm>
            <a:off x="121421" y="5938154"/>
            <a:ext cx="1650818" cy="771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73D55C55-A691-4CD5-9262-966F7897B3D2}"/>
              </a:ext>
            </a:extLst>
          </p:cNvPr>
          <p:cNvSpPr/>
          <p:nvPr/>
        </p:nvSpPr>
        <p:spPr>
          <a:xfrm>
            <a:off x="1141087" y="2474010"/>
            <a:ext cx="979944" cy="3831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10ED0107-F2B7-40FA-B4A5-1DDF28699F05}"/>
              </a:ext>
            </a:extLst>
          </p:cNvPr>
          <p:cNvSpPr/>
          <p:nvPr/>
        </p:nvSpPr>
        <p:spPr>
          <a:xfrm>
            <a:off x="2121031" y="2918640"/>
            <a:ext cx="678730" cy="51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3251893B-66A4-47E5-870C-95A69EC9306F}"/>
              </a:ext>
            </a:extLst>
          </p:cNvPr>
          <p:cNvSpPr/>
          <p:nvPr/>
        </p:nvSpPr>
        <p:spPr>
          <a:xfrm>
            <a:off x="2121031" y="4281416"/>
            <a:ext cx="678730" cy="51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65DC5F94-6C2B-4436-AA54-1F375A4A2546}"/>
              </a:ext>
            </a:extLst>
          </p:cNvPr>
          <p:cNvSpPr/>
          <p:nvPr/>
        </p:nvSpPr>
        <p:spPr>
          <a:xfrm>
            <a:off x="2087677" y="5448284"/>
            <a:ext cx="678730" cy="669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364DC1F8-803D-4CD3-989A-EC5CEEEC99C6}"/>
              </a:ext>
            </a:extLst>
          </p:cNvPr>
          <p:cNvSpPr/>
          <p:nvPr/>
        </p:nvSpPr>
        <p:spPr>
          <a:xfrm>
            <a:off x="3440339" y="2930275"/>
            <a:ext cx="979943" cy="669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19CE2EB7-7563-4472-84C8-6F418617DB5D}"/>
              </a:ext>
            </a:extLst>
          </p:cNvPr>
          <p:cNvSpPr/>
          <p:nvPr/>
        </p:nvSpPr>
        <p:spPr>
          <a:xfrm>
            <a:off x="3289733" y="4281416"/>
            <a:ext cx="1197426" cy="818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7319CB2B-CA20-41B2-9140-4A96A7C81885}"/>
              </a:ext>
            </a:extLst>
          </p:cNvPr>
          <p:cNvSpPr/>
          <p:nvPr/>
        </p:nvSpPr>
        <p:spPr>
          <a:xfrm>
            <a:off x="3301230" y="5848689"/>
            <a:ext cx="1383891" cy="818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a:extLst>
              <a:ext uri="{FF2B5EF4-FFF2-40B4-BE49-F238E27FC236}">
                <a16:creationId xmlns:a16="http://schemas.microsoft.com/office/drawing/2014/main" id="{E0678CEE-737F-43FF-A1FE-E1D6E30F17CC}"/>
              </a:ext>
            </a:extLst>
          </p:cNvPr>
          <p:cNvSpPr/>
          <p:nvPr/>
        </p:nvSpPr>
        <p:spPr>
          <a:xfrm>
            <a:off x="5314944" y="2906302"/>
            <a:ext cx="1076429" cy="51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a:extLst>
              <a:ext uri="{FF2B5EF4-FFF2-40B4-BE49-F238E27FC236}">
                <a16:creationId xmlns:a16="http://schemas.microsoft.com/office/drawing/2014/main" id="{C6C00D81-C9EB-41A6-AF87-7F3BB1F0633B}"/>
              </a:ext>
            </a:extLst>
          </p:cNvPr>
          <p:cNvSpPr/>
          <p:nvPr/>
        </p:nvSpPr>
        <p:spPr>
          <a:xfrm>
            <a:off x="5314944" y="4026236"/>
            <a:ext cx="1197426" cy="51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B19B197B-04C0-47A1-86A2-08090A639D55}"/>
              </a:ext>
            </a:extLst>
          </p:cNvPr>
          <p:cNvSpPr/>
          <p:nvPr/>
        </p:nvSpPr>
        <p:spPr>
          <a:xfrm>
            <a:off x="5193947" y="5146956"/>
            <a:ext cx="1197426" cy="51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0A170456-0B82-400E-A92D-BBA570245F5E}"/>
              </a:ext>
            </a:extLst>
          </p:cNvPr>
          <p:cNvSpPr/>
          <p:nvPr/>
        </p:nvSpPr>
        <p:spPr>
          <a:xfrm>
            <a:off x="5099005" y="6251295"/>
            <a:ext cx="1197426" cy="51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AEF7D983-C15C-410F-B116-28FC3AA7E362}"/>
              </a:ext>
            </a:extLst>
          </p:cNvPr>
          <p:cNvSpPr/>
          <p:nvPr/>
        </p:nvSpPr>
        <p:spPr>
          <a:xfrm>
            <a:off x="28231" y="460857"/>
            <a:ext cx="12163769" cy="6168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0228567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a:extLst>
              <a:ext uri="{FF2B5EF4-FFF2-40B4-BE49-F238E27FC236}">
                <a16:creationId xmlns:a16="http://schemas.microsoft.com/office/drawing/2014/main" id="{AF623EE6-19F2-4081-90BD-05D6D75BB100}"/>
              </a:ext>
            </a:extLst>
          </p:cNvPr>
          <p:cNvSpPr/>
          <p:nvPr/>
        </p:nvSpPr>
        <p:spPr>
          <a:xfrm>
            <a:off x="3185017" y="3496292"/>
            <a:ext cx="1285640" cy="2720059"/>
          </a:xfrm>
          <a:prstGeom prst="rect">
            <a:avLst/>
          </a:prstGeom>
          <a:solidFill>
            <a:schemeClr val="bg1"/>
          </a:solidFill>
          <a:ln w="3175">
            <a:solidFill>
              <a:schemeClr val="bg1">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6" name="Rectangle 175">
            <a:extLst>
              <a:ext uri="{FF2B5EF4-FFF2-40B4-BE49-F238E27FC236}">
                <a16:creationId xmlns:a16="http://schemas.microsoft.com/office/drawing/2014/main" id="{93C92C5A-BA5B-4335-BFBD-6C029E705B03}"/>
              </a:ext>
            </a:extLst>
          </p:cNvPr>
          <p:cNvSpPr/>
          <p:nvPr/>
        </p:nvSpPr>
        <p:spPr>
          <a:xfrm>
            <a:off x="6630625" y="3499796"/>
            <a:ext cx="3630604" cy="2718560"/>
          </a:xfrm>
          <a:prstGeom prst="rect">
            <a:avLst/>
          </a:prstGeom>
          <a:solidFill>
            <a:schemeClr val="tx2">
              <a:lumMod val="40000"/>
              <a:lumOff val="60000"/>
              <a:alpha val="63000"/>
            </a:schemeClr>
          </a:solidFill>
          <a:ln w="3175">
            <a:solidFill>
              <a:schemeClr val="bg1">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a:extLst>
              <a:ext uri="{FF2B5EF4-FFF2-40B4-BE49-F238E27FC236}">
                <a16:creationId xmlns:a16="http://schemas.microsoft.com/office/drawing/2014/main" id="{7366DAB4-CE56-4D84-BFF2-A28F12391107}"/>
              </a:ext>
            </a:extLst>
          </p:cNvPr>
          <p:cNvSpPr/>
          <p:nvPr/>
        </p:nvSpPr>
        <p:spPr>
          <a:xfrm>
            <a:off x="4497477" y="3490777"/>
            <a:ext cx="2098560" cy="2718564"/>
          </a:xfrm>
          <a:prstGeom prst="rect">
            <a:avLst/>
          </a:prstGeom>
          <a:solidFill>
            <a:schemeClr val="bg1">
              <a:lumMod val="95000"/>
            </a:schemeClr>
          </a:solidFill>
          <a:ln w="3175">
            <a:solidFill>
              <a:schemeClr val="bg1">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TextBox 51">
            <a:extLst>
              <a:ext uri="{FF2B5EF4-FFF2-40B4-BE49-F238E27FC236}">
                <a16:creationId xmlns:a16="http://schemas.microsoft.com/office/drawing/2014/main" id="{7B0B43F8-C9B0-4A98-8BD3-CCC004D3A201}"/>
              </a:ext>
            </a:extLst>
          </p:cNvPr>
          <p:cNvSpPr txBox="1"/>
          <p:nvPr/>
        </p:nvSpPr>
        <p:spPr>
          <a:xfrm>
            <a:off x="28231" y="35549"/>
            <a:ext cx="1503938"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Basic WBS</a:t>
            </a:r>
            <a:endParaRPr lang="en-CA" dirty="0">
              <a:solidFill>
                <a:schemeClr val="accent1"/>
              </a:solidFill>
            </a:endParaRPr>
          </a:p>
        </p:txBody>
      </p:sp>
      <p:sp>
        <p:nvSpPr>
          <p:cNvPr id="64" name="Rectangle 63">
            <a:extLst>
              <a:ext uri="{FF2B5EF4-FFF2-40B4-BE49-F238E27FC236}">
                <a16:creationId xmlns:a16="http://schemas.microsoft.com/office/drawing/2014/main" id="{95D5E428-2D32-40F5-A6F5-74587046F943}"/>
              </a:ext>
            </a:extLst>
          </p:cNvPr>
          <p:cNvSpPr/>
          <p:nvPr/>
        </p:nvSpPr>
        <p:spPr>
          <a:xfrm>
            <a:off x="291199" y="1346231"/>
            <a:ext cx="2866886" cy="2117716"/>
          </a:xfrm>
          <a:prstGeom prst="rect">
            <a:avLst/>
          </a:prstGeom>
          <a:solidFill>
            <a:schemeClr val="bg1"/>
          </a:solidFill>
          <a:ln w="3175">
            <a:solidFill>
              <a:schemeClr val="bg1">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TextBox 65">
            <a:extLst>
              <a:ext uri="{FF2B5EF4-FFF2-40B4-BE49-F238E27FC236}">
                <a16:creationId xmlns:a16="http://schemas.microsoft.com/office/drawing/2014/main" id="{F5BAEE46-926B-4DC9-95F9-48C05BD52782}"/>
              </a:ext>
            </a:extLst>
          </p:cNvPr>
          <p:cNvSpPr txBox="1"/>
          <p:nvPr/>
        </p:nvSpPr>
        <p:spPr>
          <a:xfrm>
            <a:off x="1549345" y="25716"/>
            <a:ext cx="8244892" cy="461665"/>
          </a:xfrm>
          <a:prstGeom prst="rect">
            <a:avLst/>
          </a:prstGeom>
          <a:noFill/>
          <a:effectLst/>
        </p:spPr>
        <p:txBody>
          <a:bodyPr wrap="square" rtlCol="0">
            <a:spAutoFit/>
          </a:bodyPr>
          <a:lstStyle/>
          <a:p>
            <a:r>
              <a:rPr lang="en-CA" sz="2400" dirty="0">
                <a:solidFill>
                  <a:schemeClr val="accent4">
                    <a:lumMod val="75000"/>
                  </a:schemeClr>
                </a:solidFill>
              </a:rPr>
              <a:t>- WBS Progression (Owner – Contractor) </a:t>
            </a:r>
            <a:r>
              <a:rPr lang="en-CA" sz="1600" dirty="0">
                <a:solidFill>
                  <a:schemeClr val="tx1">
                    <a:lumMod val="65000"/>
                    <a:lumOff val="35000"/>
                  </a:schemeClr>
                </a:solidFill>
              </a:rPr>
              <a:t>(NOTE: PM Processes may overlap)</a:t>
            </a:r>
          </a:p>
        </p:txBody>
      </p:sp>
      <p:sp>
        <p:nvSpPr>
          <p:cNvPr id="6" name="Slide Number Placeholder 5">
            <a:extLst>
              <a:ext uri="{FF2B5EF4-FFF2-40B4-BE49-F238E27FC236}">
                <a16:creationId xmlns:a16="http://schemas.microsoft.com/office/drawing/2014/main" id="{C2810C58-4213-4EDD-AC8E-8DD12F7E7C14}"/>
              </a:ext>
            </a:extLst>
          </p:cNvPr>
          <p:cNvSpPr>
            <a:spLocks noGrp="1"/>
          </p:cNvSpPr>
          <p:nvPr>
            <p:ph type="sldNum" sz="quarter" idx="12"/>
          </p:nvPr>
        </p:nvSpPr>
        <p:spPr>
          <a:xfrm>
            <a:off x="4060482" y="6485547"/>
            <a:ext cx="2743200" cy="365125"/>
          </a:xfrm>
        </p:spPr>
        <p:txBody>
          <a:bodyPr/>
          <a:lstStyle/>
          <a:p>
            <a:fld id="{82440442-AF15-4423-B08D-C3CAA00C9796}" type="slidenum">
              <a:rPr lang="en-CA" smtClean="0"/>
              <a:pPr/>
              <a:t>5</a:t>
            </a:fld>
            <a:endParaRPr lang="en-CA" dirty="0"/>
          </a:p>
        </p:txBody>
      </p:sp>
      <p:sp>
        <p:nvSpPr>
          <p:cNvPr id="7" name="Rectangle 6">
            <a:extLst>
              <a:ext uri="{FF2B5EF4-FFF2-40B4-BE49-F238E27FC236}">
                <a16:creationId xmlns:a16="http://schemas.microsoft.com/office/drawing/2014/main" id="{EF014D97-E6FD-4448-BBC2-12304F7D2ECF}"/>
              </a:ext>
            </a:extLst>
          </p:cNvPr>
          <p:cNvSpPr/>
          <p:nvPr/>
        </p:nvSpPr>
        <p:spPr>
          <a:xfrm>
            <a:off x="3185188" y="1346228"/>
            <a:ext cx="3410409" cy="2117717"/>
          </a:xfrm>
          <a:prstGeom prst="rect">
            <a:avLst/>
          </a:prstGeom>
          <a:solidFill>
            <a:schemeClr val="bg1">
              <a:lumMod val="95000"/>
            </a:schemeClr>
          </a:solidFill>
          <a:ln w="3175">
            <a:solidFill>
              <a:schemeClr val="bg1">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94D5356A-E10C-4D9E-88FD-5A8264BC6BFC}"/>
              </a:ext>
            </a:extLst>
          </p:cNvPr>
          <p:cNvSpPr/>
          <p:nvPr/>
        </p:nvSpPr>
        <p:spPr>
          <a:xfrm>
            <a:off x="6630624" y="1346227"/>
            <a:ext cx="4574541" cy="2117717"/>
          </a:xfrm>
          <a:prstGeom prst="rect">
            <a:avLst/>
          </a:prstGeom>
          <a:solidFill>
            <a:schemeClr val="tx2">
              <a:lumMod val="40000"/>
              <a:lumOff val="60000"/>
              <a:alpha val="63000"/>
            </a:schemeClr>
          </a:solidFill>
          <a:ln w="3175">
            <a:solidFill>
              <a:schemeClr val="bg1">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BDDE61D9-3889-474A-A8AC-C087FAE61109}"/>
              </a:ext>
            </a:extLst>
          </p:cNvPr>
          <p:cNvSpPr/>
          <p:nvPr/>
        </p:nvSpPr>
        <p:spPr>
          <a:xfrm>
            <a:off x="11233862" y="1346228"/>
            <a:ext cx="924199" cy="2117716"/>
          </a:xfrm>
          <a:prstGeom prst="rect">
            <a:avLst/>
          </a:prstGeom>
          <a:solidFill>
            <a:schemeClr val="accent1">
              <a:lumMod val="40000"/>
              <a:lumOff val="60000"/>
              <a:alpha val="63000"/>
            </a:schemeClr>
          </a:solidFill>
          <a:ln w="3175">
            <a:solidFill>
              <a:schemeClr val="bg1">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id="{AE2F48ED-2276-4CE7-9438-549C335B97CC}"/>
              </a:ext>
            </a:extLst>
          </p:cNvPr>
          <p:cNvSpPr txBox="1"/>
          <p:nvPr/>
        </p:nvSpPr>
        <p:spPr>
          <a:xfrm>
            <a:off x="247294" y="1320776"/>
            <a:ext cx="920124" cy="338554"/>
          </a:xfrm>
          <a:prstGeom prst="rect">
            <a:avLst/>
          </a:prstGeom>
          <a:noFill/>
          <a:effectLst>
            <a:outerShdw blurRad="50800" dist="50800" dir="2700000" algn="tl" rotWithShape="0">
              <a:prstClr val="black">
                <a:alpha val="40000"/>
              </a:prstClr>
            </a:outerShdw>
          </a:effectLst>
        </p:spPr>
        <p:txBody>
          <a:bodyPr wrap="none" rtlCol="0">
            <a:spAutoFit/>
          </a:bodyPr>
          <a:lstStyle/>
          <a:p>
            <a:r>
              <a:rPr lang="en-CA" sz="1600" dirty="0"/>
              <a:t>Initiating</a:t>
            </a:r>
          </a:p>
        </p:txBody>
      </p:sp>
      <p:sp>
        <p:nvSpPr>
          <p:cNvPr id="10" name="TextBox 9">
            <a:extLst>
              <a:ext uri="{FF2B5EF4-FFF2-40B4-BE49-F238E27FC236}">
                <a16:creationId xmlns:a16="http://schemas.microsoft.com/office/drawing/2014/main" id="{62570D0D-E1FD-43B9-930A-DFB91190373C}"/>
              </a:ext>
            </a:extLst>
          </p:cNvPr>
          <p:cNvSpPr txBox="1"/>
          <p:nvPr/>
        </p:nvSpPr>
        <p:spPr>
          <a:xfrm>
            <a:off x="3144703" y="1309989"/>
            <a:ext cx="899605" cy="338554"/>
          </a:xfrm>
          <a:prstGeom prst="rect">
            <a:avLst/>
          </a:prstGeom>
          <a:noFill/>
          <a:effectLst>
            <a:outerShdw blurRad="50800" dist="50800" dir="2700000" algn="tl" rotWithShape="0">
              <a:prstClr val="black">
                <a:alpha val="40000"/>
              </a:prstClr>
            </a:outerShdw>
          </a:effectLst>
        </p:spPr>
        <p:txBody>
          <a:bodyPr wrap="none" rtlCol="0">
            <a:spAutoFit/>
          </a:bodyPr>
          <a:lstStyle>
            <a:defPPr>
              <a:defRPr lang="en-US"/>
            </a:defPPr>
            <a:lvl1pPr>
              <a:defRPr sz="1600"/>
            </a:lvl1pPr>
          </a:lstStyle>
          <a:p>
            <a:r>
              <a:rPr lang="en-CA" dirty="0"/>
              <a:t>Planning</a:t>
            </a:r>
          </a:p>
        </p:txBody>
      </p:sp>
      <p:sp>
        <p:nvSpPr>
          <p:cNvPr id="11" name="TextBox 10">
            <a:extLst>
              <a:ext uri="{FF2B5EF4-FFF2-40B4-BE49-F238E27FC236}">
                <a16:creationId xmlns:a16="http://schemas.microsoft.com/office/drawing/2014/main" id="{501E625D-6D52-48D5-A7FB-2561A5DCB781}"/>
              </a:ext>
            </a:extLst>
          </p:cNvPr>
          <p:cNvSpPr txBox="1"/>
          <p:nvPr/>
        </p:nvSpPr>
        <p:spPr>
          <a:xfrm>
            <a:off x="6595597" y="1302067"/>
            <a:ext cx="983987" cy="338554"/>
          </a:xfrm>
          <a:prstGeom prst="rect">
            <a:avLst/>
          </a:prstGeom>
          <a:noFill/>
          <a:effectLst>
            <a:outerShdw blurRad="50800" dist="50800" dir="2700000" algn="tl" rotWithShape="0">
              <a:prstClr val="black">
                <a:alpha val="40000"/>
              </a:prstClr>
            </a:outerShdw>
          </a:effectLst>
        </p:spPr>
        <p:txBody>
          <a:bodyPr wrap="none" rtlCol="0">
            <a:spAutoFit/>
          </a:bodyPr>
          <a:lstStyle/>
          <a:p>
            <a:r>
              <a:rPr lang="en-CA" sz="1600" dirty="0"/>
              <a:t>Executing</a:t>
            </a:r>
          </a:p>
        </p:txBody>
      </p:sp>
      <p:sp>
        <p:nvSpPr>
          <p:cNvPr id="12" name="TextBox 11">
            <a:extLst>
              <a:ext uri="{FF2B5EF4-FFF2-40B4-BE49-F238E27FC236}">
                <a16:creationId xmlns:a16="http://schemas.microsoft.com/office/drawing/2014/main" id="{75A60AD8-9930-4842-A3E1-3C50BB395D5A}"/>
              </a:ext>
            </a:extLst>
          </p:cNvPr>
          <p:cNvSpPr txBox="1"/>
          <p:nvPr/>
        </p:nvSpPr>
        <p:spPr>
          <a:xfrm>
            <a:off x="11191129" y="1311900"/>
            <a:ext cx="779381" cy="338554"/>
          </a:xfrm>
          <a:prstGeom prst="rect">
            <a:avLst/>
          </a:prstGeom>
          <a:noFill/>
          <a:effectLst>
            <a:outerShdw blurRad="50800" dist="50800" dir="2700000" algn="tl" rotWithShape="0">
              <a:prstClr val="black">
                <a:alpha val="40000"/>
              </a:prstClr>
            </a:outerShdw>
          </a:effectLst>
        </p:spPr>
        <p:txBody>
          <a:bodyPr wrap="none" rtlCol="0">
            <a:spAutoFit/>
          </a:bodyPr>
          <a:lstStyle/>
          <a:p>
            <a:r>
              <a:rPr lang="en-CA" sz="1600" dirty="0"/>
              <a:t>Closing</a:t>
            </a:r>
          </a:p>
        </p:txBody>
      </p:sp>
      <p:sp>
        <p:nvSpPr>
          <p:cNvPr id="3" name="Rectangle 2">
            <a:extLst>
              <a:ext uri="{FF2B5EF4-FFF2-40B4-BE49-F238E27FC236}">
                <a16:creationId xmlns:a16="http://schemas.microsoft.com/office/drawing/2014/main" id="{A17164B1-1AF1-4C16-ACD7-496350D5871A}"/>
              </a:ext>
            </a:extLst>
          </p:cNvPr>
          <p:cNvSpPr/>
          <p:nvPr/>
        </p:nvSpPr>
        <p:spPr>
          <a:xfrm>
            <a:off x="776632" y="2055258"/>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CA1C9972-BDF0-4E51-948E-0808A41AD7F1}"/>
              </a:ext>
            </a:extLst>
          </p:cNvPr>
          <p:cNvSpPr/>
          <p:nvPr/>
        </p:nvSpPr>
        <p:spPr>
          <a:xfrm>
            <a:off x="1771557" y="1750818"/>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67B61C9F-D270-4894-A4CE-D055AFAB8863}"/>
              </a:ext>
            </a:extLst>
          </p:cNvPr>
          <p:cNvSpPr/>
          <p:nvPr/>
        </p:nvSpPr>
        <p:spPr>
          <a:xfrm>
            <a:off x="1774049" y="2669947"/>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349AF777-1564-4B46-88EB-0402FAB0AACD}"/>
              </a:ext>
            </a:extLst>
          </p:cNvPr>
          <p:cNvSpPr txBox="1"/>
          <p:nvPr/>
        </p:nvSpPr>
        <p:spPr>
          <a:xfrm rot="16200000">
            <a:off x="-236559" y="2118837"/>
            <a:ext cx="819455" cy="369332"/>
          </a:xfrm>
          <a:prstGeom prst="rect">
            <a:avLst/>
          </a:prstGeom>
          <a:noFill/>
          <a:effectLst>
            <a:outerShdw blurRad="50800" dist="50800" dir="2700000" algn="tl" rotWithShape="0">
              <a:prstClr val="black">
                <a:alpha val="40000"/>
              </a:prstClr>
            </a:outerShdw>
          </a:effectLst>
        </p:spPr>
        <p:txBody>
          <a:bodyPr wrap="none" rtlCol="0">
            <a:spAutoFit/>
          </a:bodyPr>
          <a:lstStyle/>
          <a:p>
            <a:r>
              <a:rPr lang="en-CA" dirty="0">
                <a:solidFill>
                  <a:schemeClr val="accent4">
                    <a:lumMod val="75000"/>
                  </a:schemeClr>
                </a:solidFill>
              </a:rPr>
              <a:t>Owner</a:t>
            </a:r>
          </a:p>
        </p:txBody>
      </p:sp>
      <p:sp>
        <p:nvSpPr>
          <p:cNvPr id="22" name="TextBox 21">
            <a:extLst>
              <a:ext uri="{FF2B5EF4-FFF2-40B4-BE49-F238E27FC236}">
                <a16:creationId xmlns:a16="http://schemas.microsoft.com/office/drawing/2014/main" id="{3D7CA8E2-C4B7-43AF-AB45-18D396B2A17E}"/>
              </a:ext>
            </a:extLst>
          </p:cNvPr>
          <p:cNvSpPr txBox="1"/>
          <p:nvPr/>
        </p:nvSpPr>
        <p:spPr>
          <a:xfrm rot="16200000">
            <a:off x="2456007" y="4432392"/>
            <a:ext cx="1187056" cy="369332"/>
          </a:xfrm>
          <a:prstGeom prst="rect">
            <a:avLst/>
          </a:prstGeom>
          <a:noFill/>
          <a:effectLst>
            <a:outerShdw blurRad="50800" dist="50800" dir="2700000" algn="tl" rotWithShape="0">
              <a:prstClr val="black">
                <a:alpha val="40000"/>
              </a:prstClr>
            </a:outerShdw>
          </a:effectLst>
        </p:spPr>
        <p:txBody>
          <a:bodyPr wrap="none" rtlCol="0">
            <a:spAutoFit/>
          </a:bodyPr>
          <a:lstStyle/>
          <a:p>
            <a:r>
              <a:rPr lang="en-CA" dirty="0">
                <a:solidFill>
                  <a:schemeClr val="accent4">
                    <a:lumMod val="75000"/>
                  </a:schemeClr>
                </a:solidFill>
              </a:rPr>
              <a:t>Contractor</a:t>
            </a:r>
          </a:p>
        </p:txBody>
      </p:sp>
      <p:sp>
        <p:nvSpPr>
          <p:cNvPr id="15" name="Right Brace 14">
            <a:extLst>
              <a:ext uri="{FF2B5EF4-FFF2-40B4-BE49-F238E27FC236}">
                <a16:creationId xmlns:a16="http://schemas.microsoft.com/office/drawing/2014/main" id="{E1869BA2-C07E-45F6-9CD9-CE8B0376A81D}"/>
              </a:ext>
            </a:extLst>
          </p:cNvPr>
          <p:cNvSpPr/>
          <p:nvPr/>
        </p:nvSpPr>
        <p:spPr>
          <a:xfrm rot="16200000">
            <a:off x="646364" y="665620"/>
            <a:ext cx="153669" cy="86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7" name="Straight Arrow Connector 16">
            <a:extLst>
              <a:ext uri="{FF2B5EF4-FFF2-40B4-BE49-F238E27FC236}">
                <a16:creationId xmlns:a16="http://schemas.microsoft.com/office/drawing/2014/main" id="{F95FB292-E295-4D90-8A19-9950014B81C7}"/>
              </a:ext>
            </a:extLst>
          </p:cNvPr>
          <p:cNvCxnSpPr>
            <a:stCxn id="3" idx="3"/>
            <a:endCxn id="19" idx="1"/>
          </p:cNvCxnSpPr>
          <p:nvPr/>
        </p:nvCxnSpPr>
        <p:spPr>
          <a:xfrm>
            <a:off x="1538632" y="2216623"/>
            <a:ext cx="235417" cy="614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6505F01-5164-43E4-B106-B2A18615FF78}"/>
              </a:ext>
            </a:extLst>
          </p:cNvPr>
          <p:cNvCxnSpPr>
            <a:cxnSpLocks/>
            <a:stCxn id="3" idx="3"/>
            <a:endCxn id="18" idx="1"/>
          </p:cNvCxnSpPr>
          <p:nvPr/>
        </p:nvCxnSpPr>
        <p:spPr>
          <a:xfrm flipV="1">
            <a:off x="1538632" y="1912183"/>
            <a:ext cx="232925" cy="304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86B891F-FCB0-4290-9046-9A8285B22D3C}"/>
              </a:ext>
            </a:extLst>
          </p:cNvPr>
          <p:cNvCxnSpPr>
            <a:cxnSpLocks/>
            <a:stCxn id="19" idx="3"/>
            <a:endCxn id="25" idx="1"/>
          </p:cNvCxnSpPr>
          <p:nvPr/>
        </p:nvCxnSpPr>
        <p:spPr>
          <a:xfrm>
            <a:off x="2536049" y="2831312"/>
            <a:ext cx="218767" cy="240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40096A3-D5C9-4FC7-951A-BA65FCD63B88}"/>
              </a:ext>
            </a:extLst>
          </p:cNvPr>
          <p:cNvCxnSpPr>
            <a:cxnSpLocks/>
            <a:stCxn id="19" idx="3"/>
            <a:endCxn id="24" idx="1"/>
          </p:cNvCxnSpPr>
          <p:nvPr/>
        </p:nvCxnSpPr>
        <p:spPr>
          <a:xfrm flipV="1">
            <a:off x="2536049" y="2433529"/>
            <a:ext cx="224687" cy="39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FC78032-398A-4C0E-99F6-BDAD17C20C05}"/>
              </a:ext>
            </a:extLst>
          </p:cNvPr>
          <p:cNvCxnSpPr>
            <a:cxnSpLocks/>
            <a:stCxn id="19" idx="3"/>
            <a:endCxn id="23" idx="1"/>
          </p:cNvCxnSpPr>
          <p:nvPr/>
        </p:nvCxnSpPr>
        <p:spPr>
          <a:xfrm flipV="1">
            <a:off x="2536049" y="1815727"/>
            <a:ext cx="224687" cy="1015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94D5C24-7499-4C3B-828E-3572EFCFACBA}"/>
              </a:ext>
            </a:extLst>
          </p:cNvPr>
          <p:cNvSpPr/>
          <p:nvPr/>
        </p:nvSpPr>
        <p:spPr>
          <a:xfrm>
            <a:off x="3656212" y="3693799"/>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a:extLst>
              <a:ext uri="{FF2B5EF4-FFF2-40B4-BE49-F238E27FC236}">
                <a16:creationId xmlns:a16="http://schemas.microsoft.com/office/drawing/2014/main" id="{7BCC6F26-294A-4152-84BA-3F5EEBA14E01}"/>
              </a:ext>
            </a:extLst>
          </p:cNvPr>
          <p:cNvSpPr/>
          <p:nvPr/>
        </p:nvSpPr>
        <p:spPr>
          <a:xfrm>
            <a:off x="3648812" y="4210184"/>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a:extLst>
              <a:ext uri="{FF2B5EF4-FFF2-40B4-BE49-F238E27FC236}">
                <a16:creationId xmlns:a16="http://schemas.microsoft.com/office/drawing/2014/main" id="{8B9C777C-58CF-4BB8-A0A5-0E8C00C0ECBE}"/>
              </a:ext>
            </a:extLst>
          </p:cNvPr>
          <p:cNvSpPr/>
          <p:nvPr/>
        </p:nvSpPr>
        <p:spPr>
          <a:xfrm>
            <a:off x="3650293" y="4753199"/>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a:extLst>
              <a:ext uri="{FF2B5EF4-FFF2-40B4-BE49-F238E27FC236}">
                <a16:creationId xmlns:a16="http://schemas.microsoft.com/office/drawing/2014/main" id="{04801529-D5DB-42D2-A396-20059A26CD7A}"/>
              </a:ext>
            </a:extLst>
          </p:cNvPr>
          <p:cNvSpPr/>
          <p:nvPr/>
        </p:nvSpPr>
        <p:spPr>
          <a:xfrm>
            <a:off x="3642893" y="5313971"/>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7" name="Straight Arrow Connector 46">
            <a:extLst>
              <a:ext uri="{FF2B5EF4-FFF2-40B4-BE49-F238E27FC236}">
                <a16:creationId xmlns:a16="http://schemas.microsoft.com/office/drawing/2014/main" id="{B22FD232-F9E2-4320-9B70-6B2ADF1707B4}"/>
              </a:ext>
            </a:extLst>
          </p:cNvPr>
          <p:cNvCxnSpPr>
            <a:cxnSpLocks/>
            <a:stCxn id="25" idx="3"/>
            <a:endCxn id="43" idx="1"/>
          </p:cNvCxnSpPr>
          <p:nvPr/>
        </p:nvCxnSpPr>
        <p:spPr>
          <a:xfrm>
            <a:off x="3516816" y="3072247"/>
            <a:ext cx="139396" cy="782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E38E04F-4CEE-4514-A2D3-541D7683B9F9}"/>
              </a:ext>
            </a:extLst>
          </p:cNvPr>
          <p:cNvCxnSpPr>
            <a:cxnSpLocks/>
            <a:stCxn id="25" idx="3"/>
            <a:endCxn id="44" idx="1"/>
          </p:cNvCxnSpPr>
          <p:nvPr/>
        </p:nvCxnSpPr>
        <p:spPr>
          <a:xfrm>
            <a:off x="3516816" y="3072247"/>
            <a:ext cx="131996" cy="1299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F3B8BD4-026E-4BFC-961F-BF211F438804}"/>
              </a:ext>
            </a:extLst>
          </p:cNvPr>
          <p:cNvCxnSpPr>
            <a:cxnSpLocks/>
            <a:stCxn id="25" idx="3"/>
            <a:endCxn id="45" idx="1"/>
          </p:cNvCxnSpPr>
          <p:nvPr/>
        </p:nvCxnSpPr>
        <p:spPr>
          <a:xfrm>
            <a:off x="3516816" y="3072247"/>
            <a:ext cx="133477" cy="1842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2CF0A97-E9D9-43C1-8335-0528506B1D38}"/>
              </a:ext>
            </a:extLst>
          </p:cNvPr>
          <p:cNvCxnSpPr>
            <a:cxnSpLocks/>
            <a:stCxn id="25" idx="3"/>
            <a:endCxn id="46" idx="1"/>
          </p:cNvCxnSpPr>
          <p:nvPr/>
        </p:nvCxnSpPr>
        <p:spPr>
          <a:xfrm>
            <a:off x="3516816" y="3072247"/>
            <a:ext cx="126077" cy="2403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339AD87-BFD2-4F81-898B-329A658C928B}"/>
              </a:ext>
            </a:extLst>
          </p:cNvPr>
          <p:cNvCxnSpPr>
            <a:cxnSpLocks/>
          </p:cNvCxnSpPr>
          <p:nvPr/>
        </p:nvCxnSpPr>
        <p:spPr>
          <a:xfrm flipV="1">
            <a:off x="1147472" y="1307474"/>
            <a:ext cx="0" cy="720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8509B63-890F-4DEE-9E86-CF5DBADDD589}"/>
              </a:ext>
            </a:extLst>
          </p:cNvPr>
          <p:cNvSpPr txBox="1"/>
          <p:nvPr/>
        </p:nvSpPr>
        <p:spPr>
          <a:xfrm>
            <a:off x="778022" y="1076905"/>
            <a:ext cx="771621" cy="338554"/>
          </a:xfrm>
          <a:prstGeom prst="rect">
            <a:avLst/>
          </a:prstGeom>
          <a:noFill/>
        </p:spPr>
        <p:txBody>
          <a:bodyPr wrap="none" rtlCol="0">
            <a:spAutoFit/>
          </a:bodyPr>
          <a:lstStyle/>
          <a:p>
            <a:r>
              <a:rPr lang="en-CA" sz="1600" b="1" dirty="0"/>
              <a:t>Level 0</a:t>
            </a:r>
          </a:p>
        </p:txBody>
      </p:sp>
      <p:cxnSp>
        <p:nvCxnSpPr>
          <p:cNvPr id="65" name="Straight Connector 64">
            <a:extLst>
              <a:ext uri="{FF2B5EF4-FFF2-40B4-BE49-F238E27FC236}">
                <a16:creationId xmlns:a16="http://schemas.microsoft.com/office/drawing/2014/main" id="{BBA2FD14-A833-4A60-96F9-1921C1096A46}"/>
              </a:ext>
            </a:extLst>
          </p:cNvPr>
          <p:cNvCxnSpPr>
            <a:cxnSpLocks/>
          </p:cNvCxnSpPr>
          <p:nvPr/>
        </p:nvCxnSpPr>
        <p:spPr>
          <a:xfrm flipV="1">
            <a:off x="3138077" y="1282912"/>
            <a:ext cx="0" cy="468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C3EC405-729C-4E38-893D-9DA200CE9B9B}"/>
              </a:ext>
            </a:extLst>
          </p:cNvPr>
          <p:cNvSpPr txBox="1"/>
          <p:nvPr/>
        </p:nvSpPr>
        <p:spPr>
          <a:xfrm>
            <a:off x="1774704" y="1075482"/>
            <a:ext cx="763542" cy="338554"/>
          </a:xfrm>
          <a:prstGeom prst="rect">
            <a:avLst/>
          </a:prstGeom>
          <a:noFill/>
        </p:spPr>
        <p:txBody>
          <a:bodyPr wrap="none" rtlCol="0">
            <a:spAutoFit/>
          </a:bodyPr>
          <a:lstStyle/>
          <a:p>
            <a:r>
              <a:rPr lang="en-CA" sz="1600" dirty="0"/>
              <a:t>Level 1</a:t>
            </a:r>
          </a:p>
        </p:txBody>
      </p:sp>
      <p:cxnSp>
        <p:nvCxnSpPr>
          <p:cNvPr id="70" name="Straight Connector 69">
            <a:extLst>
              <a:ext uri="{FF2B5EF4-FFF2-40B4-BE49-F238E27FC236}">
                <a16:creationId xmlns:a16="http://schemas.microsoft.com/office/drawing/2014/main" id="{AB14B12F-1779-49D4-8BD5-2272B5C99A38}"/>
              </a:ext>
            </a:extLst>
          </p:cNvPr>
          <p:cNvCxnSpPr>
            <a:cxnSpLocks/>
          </p:cNvCxnSpPr>
          <p:nvPr/>
        </p:nvCxnSpPr>
        <p:spPr>
          <a:xfrm flipH="1" flipV="1">
            <a:off x="2146058" y="1342514"/>
            <a:ext cx="0" cy="360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2031F337-28F7-4140-8196-FBCE49E90C27}"/>
              </a:ext>
            </a:extLst>
          </p:cNvPr>
          <p:cNvSpPr txBox="1"/>
          <p:nvPr/>
        </p:nvSpPr>
        <p:spPr>
          <a:xfrm>
            <a:off x="2799015" y="1073803"/>
            <a:ext cx="773827" cy="338554"/>
          </a:xfrm>
          <a:prstGeom prst="rect">
            <a:avLst/>
          </a:prstGeom>
          <a:noFill/>
        </p:spPr>
        <p:txBody>
          <a:bodyPr wrap="square" rtlCol="0">
            <a:spAutoFit/>
          </a:bodyPr>
          <a:lstStyle/>
          <a:p>
            <a:r>
              <a:rPr lang="en-CA" sz="1600" dirty="0"/>
              <a:t>Level 2</a:t>
            </a:r>
          </a:p>
        </p:txBody>
      </p:sp>
      <p:sp>
        <p:nvSpPr>
          <p:cNvPr id="77" name="TextBox 76">
            <a:extLst>
              <a:ext uri="{FF2B5EF4-FFF2-40B4-BE49-F238E27FC236}">
                <a16:creationId xmlns:a16="http://schemas.microsoft.com/office/drawing/2014/main" id="{13F65E3D-75EA-4067-9BAF-F0E301293CBF}"/>
              </a:ext>
            </a:extLst>
          </p:cNvPr>
          <p:cNvSpPr txBox="1"/>
          <p:nvPr/>
        </p:nvSpPr>
        <p:spPr>
          <a:xfrm>
            <a:off x="3689007" y="1083877"/>
            <a:ext cx="771621" cy="338554"/>
          </a:xfrm>
          <a:prstGeom prst="rect">
            <a:avLst/>
          </a:prstGeom>
          <a:noFill/>
        </p:spPr>
        <p:txBody>
          <a:bodyPr wrap="none" rtlCol="0">
            <a:spAutoFit/>
          </a:bodyPr>
          <a:lstStyle/>
          <a:p>
            <a:r>
              <a:rPr lang="en-CA" sz="1600" dirty="0"/>
              <a:t>Level 3</a:t>
            </a:r>
          </a:p>
        </p:txBody>
      </p:sp>
      <p:sp>
        <p:nvSpPr>
          <p:cNvPr id="81" name="TextBox 80">
            <a:extLst>
              <a:ext uri="{FF2B5EF4-FFF2-40B4-BE49-F238E27FC236}">
                <a16:creationId xmlns:a16="http://schemas.microsoft.com/office/drawing/2014/main" id="{6CE54C2B-06F4-49C9-82DC-10DD6609A0EA}"/>
              </a:ext>
            </a:extLst>
          </p:cNvPr>
          <p:cNvSpPr txBox="1"/>
          <p:nvPr/>
        </p:nvSpPr>
        <p:spPr>
          <a:xfrm>
            <a:off x="2791275" y="6220803"/>
            <a:ext cx="771621" cy="338554"/>
          </a:xfrm>
          <a:prstGeom prst="rect">
            <a:avLst/>
          </a:prstGeom>
          <a:noFill/>
        </p:spPr>
        <p:txBody>
          <a:bodyPr wrap="none" rtlCol="0">
            <a:spAutoFit/>
          </a:bodyPr>
          <a:lstStyle/>
          <a:p>
            <a:r>
              <a:rPr lang="en-CA" sz="1600" b="1" dirty="0"/>
              <a:t>Level 0</a:t>
            </a:r>
          </a:p>
        </p:txBody>
      </p:sp>
      <p:cxnSp>
        <p:nvCxnSpPr>
          <p:cNvPr id="83" name="Straight Connector 82">
            <a:extLst>
              <a:ext uri="{FF2B5EF4-FFF2-40B4-BE49-F238E27FC236}">
                <a16:creationId xmlns:a16="http://schemas.microsoft.com/office/drawing/2014/main" id="{05B4630C-3EF7-40BC-8D19-0EBC82261EA6}"/>
              </a:ext>
            </a:extLst>
          </p:cNvPr>
          <p:cNvCxnSpPr>
            <a:cxnSpLocks/>
          </p:cNvCxnSpPr>
          <p:nvPr/>
        </p:nvCxnSpPr>
        <p:spPr>
          <a:xfrm flipH="1" flipV="1">
            <a:off x="4027052" y="5655283"/>
            <a:ext cx="1" cy="576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92B304D9-BC48-438E-9DFC-841EC2A1C88D}"/>
              </a:ext>
            </a:extLst>
          </p:cNvPr>
          <p:cNvSpPr txBox="1"/>
          <p:nvPr/>
        </p:nvSpPr>
        <p:spPr>
          <a:xfrm>
            <a:off x="3675272" y="6226512"/>
            <a:ext cx="763542" cy="338554"/>
          </a:xfrm>
          <a:prstGeom prst="rect">
            <a:avLst/>
          </a:prstGeom>
          <a:noFill/>
        </p:spPr>
        <p:txBody>
          <a:bodyPr wrap="none" rtlCol="0">
            <a:spAutoFit/>
          </a:bodyPr>
          <a:lstStyle/>
          <a:p>
            <a:r>
              <a:rPr lang="en-CA" sz="1600" dirty="0"/>
              <a:t>Level 1</a:t>
            </a:r>
          </a:p>
        </p:txBody>
      </p:sp>
      <p:sp>
        <p:nvSpPr>
          <p:cNvPr id="93" name="Rectangle 92">
            <a:extLst>
              <a:ext uri="{FF2B5EF4-FFF2-40B4-BE49-F238E27FC236}">
                <a16:creationId xmlns:a16="http://schemas.microsoft.com/office/drawing/2014/main" id="{F50F29F8-F186-4351-85AF-1582D38F8966}"/>
              </a:ext>
            </a:extLst>
          </p:cNvPr>
          <p:cNvSpPr/>
          <p:nvPr/>
        </p:nvSpPr>
        <p:spPr>
          <a:xfrm>
            <a:off x="4757468" y="3959101"/>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Rectangle 100">
            <a:extLst>
              <a:ext uri="{FF2B5EF4-FFF2-40B4-BE49-F238E27FC236}">
                <a16:creationId xmlns:a16="http://schemas.microsoft.com/office/drawing/2014/main" id="{62BB3C76-3B0E-4669-A018-900C53704FD6}"/>
              </a:ext>
            </a:extLst>
          </p:cNvPr>
          <p:cNvSpPr/>
          <p:nvPr/>
        </p:nvSpPr>
        <p:spPr>
          <a:xfrm>
            <a:off x="4762385" y="4435965"/>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 name="Rectangle 101">
            <a:extLst>
              <a:ext uri="{FF2B5EF4-FFF2-40B4-BE49-F238E27FC236}">
                <a16:creationId xmlns:a16="http://schemas.microsoft.com/office/drawing/2014/main" id="{5E344A31-F2E3-46D3-893A-E84B8E8D01A7}"/>
              </a:ext>
            </a:extLst>
          </p:cNvPr>
          <p:cNvSpPr/>
          <p:nvPr/>
        </p:nvSpPr>
        <p:spPr>
          <a:xfrm>
            <a:off x="4757468" y="4932497"/>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3" name="Straight Arrow Connector 102">
            <a:extLst>
              <a:ext uri="{FF2B5EF4-FFF2-40B4-BE49-F238E27FC236}">
                <a16:creationId xmlns:a16="http://schemas.microsoft.com/office/drawing/2014/main" id="{CDEF64E0-A932-4428-84E6-F19285728C31}"/>
              </a:ext>
            </a:extLst>
          </p:cNvPr>
          <p:cNvCxnSpPr>
            <a:cxnSpLocks/>
            <a:stCxn id="45" idx="3"/>
            <a:endCxn id="93" idx="1"/>
          </p:cNvCxnSpPr>
          <p:nvPr/>
        </p:nvCxnSpPr>
        <p:spPr>
          <a:xfrm flipV="1">
            <a:off x="4412293" y="4120466"/>
            <a:ext cx="345175" cy="794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A8F758BF-AE1F-421A-BD66-877C63368B87}"/>
              </a:ext>
            </a:extLst>
          </p:cNvPr>
          <p:cNvCxnSpPr>
            <a:cxnSpLocks/>
            <a:stCxn id="45" idx="3"/>
            <a:endCxn id="101" idx="1"/>
          </p:cNvCxnSpPr>
          <p:nvPr/>
        </p:nvCxnSpPr>
        <p:spPr>
          <a:xfrm flipV="1">
            <a:off x="4412293" y="4597330"/>
            <a:ext cx="350092" cy="317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8A8DB8B1-1EDF-47EB-89B2-78B8A01EAC44}"/>
              </a:ext>
            </a:extLst>
          </p:cNvPr>
          <p:cNvCxnSpPr>
            <a:cxnSpLocks/>
            <a:stCxn id="45" idx="3"/>
            <a:endCxn id="102" idx="1"/>
          </p:cNvCxnSpPr>
          <p:nvPr/>
        </p:nvCxnSpPr>
        <p:spPr>
          <a:xfrm>
            <a:off x="4412293" y="4914564"/>
            <a:ext cx="345175" cy="179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A43AF5A7-5188-4E42-A6D1-F8072DFEF2C2}"/>
              </a:ext>
            </a:extLst>
          </p:cNvPr>
          <p:cNvSpPr/>
          <p:nvPr/>
        </p:nvSpPr>
        <p:spPr>
          <a:xfrm>
            <a:off x="4762185" y="5452645"/>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3" name="Straight Arrow Connector 112">
            <a:extLst>
              <a:ext uri="{FF2B5EF4-FFF2-40B4-BE49-F238E27FC236}">
                <a16:creationId xmlns:a16="http://schemas.microsoft.com/office/drawing/2014/main" id="{BBFACB1B-ACDD-4602-8ED8-CCE1958158B5}"/>
              </a:ext>
            </a:extLst>
          </p:cNvPr>
          <p:cNvCxnSpPr>
            <a:cxnSpLocks/>
            <a:stCxn id="45" idx="3"/>
            <a:endCxn id="112" idx="1"/>
          </p:cNvCxnSpPr>
          <p:nvPr/>
        </p:nvCxnSpPr>
        <p:spPr>
          <a:xfrm>
            <a:off x="4412293" y="4914564"/>
            <a:ext cx="349892" cy="699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4168D43-FBC2-4C1C-A425-85DD55D3AFD3}"/>
              </a:ext>
            </a:extLst>
          </p:cNvPr>
          <p:cNvCxnSpPr>
            <a:cxnSpLocks/>
          </p:cNvCxnSpPr>
          <p:nvPr/>
        </p:nvCxnSpPr>
        <p:spPr>
          <a:xfrm flipH="1" flipV="1">
            <a:off x="5148093" y="5758011"/>
            <a:ext cx="1" cy="540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9686A2E7-C2B6-448D-AD85-214DE961DE42}"/>
              </a:ext>
            </a:extLst>
          </p:cNvPr>
          <p:cNvSpPr txBox="1"/>
          <p:nvPr/>
        </p:nvSpPr>
        <p:spPr>
          <a:xfrm>
            <a:off x="6739716" y="4508443"/>
            <a:ext cx="1988045" cy="400110"/>
          </a:xfrm>
          <a:prstGeom prst="rect">
            <a:avLst/>
          </a:prstGeom>
          <a:noFill/>
        </p:spPr>
        <p:txBody>
          <a:bodyPr wrap="none" rtlCol="0">
            <a:spAutoFit/>
          </a:bodyPr>
          <a:lstStyle/>
          <a:p>
            <a:r>
              <a:rPr lang="en-CA" sz="2000" i="1" dirty="0">
                <a:solidFill>
                  <a:schemeClr val="accent5">
                    <a:lumMod val="75000"/>
                  </a:schemeClr>
                </a:solidFill>
              </a:rPr>
              <a:t>Level 4, 5 &amp; so on</a:t>
            </a:r>
          </a:p>
        </p:txBody>
      </p:sp>
      <p:sp>
        <p:nvSpPr>
          <p:cNvPr id="118" name="Rectangle 117">
            <a:extLst>
              <a:ext uri="{FF2B5EF4-FFF2-40B4-BE49-F238E27FC236}">
                <a16:creationId xmlns:a16="http://schemas.microsoft.com/office/drawing/2014/main" id="{0AD12412-435E-41C5-8699-14066BBB24C9}"/>
              </a:ext>
            </a:extLst>
          </p:cNvPr>
          <p:cNvSpPr/>
          <p:nvPr/>
        </p:nvSpPr>
        <p:spPr>
          <a:xfrm>
            <a:off x="5777618" y="3584349"/>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9" name="Straight Arrow Connector 118">
            <a:extLst>
              <a:ext uri="{FF2B5EF4-FFF2-40B4-BE49-F238E27FC236}">
                <a16:creationId xmlns:a16="http://schemas.microsoft.com/office/drawing/2014/main" id="{8F04B3AB-5F96-49B6-B23F-F0DCEC380DD5}"/>
              </a:ext>
            </a:extLst>
          </p:cNvPr>
          <p:cNvCxnSpPr>
            <a:cxnSpLocks/>
            <a:stCxn id="93" idx="3"/>
            <a:endCxn id="118" idx="1"/>
          </p:cNvCxnSpPr>
          <p:nvPr/>
        </p:nvCxnSpPr>
        <p:spPr>
          <a:xfrm flipV="1">
            <a:off x="5519468" y="3745714"/>
            <a:ext cx="258150" cy="374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4A68AAD7-86B9-4F82-9A38-4AD509E64153}"/>
              </a:ext>
            </a:extLst>
          </p:cNvPr>
          <p:cNvSpPr/>
          <p:nvPr/>
        </p:nvSpPr>
        <p:spPr>
          <a:xfrm>
            <a:off x="5782535" y="4052673"/>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3" name="Straight Arrow Connector 122">
            <a:extLst>
              <a:ext uri="{FF2B5EF4-FFF2-40B4-BE49-F238E27FC236}">
                <a16:creationId xmlns:a16="http://schemas.microsoft.com/office/drawing/2014/main" id="{394CD945-BF6F-425F-9C09-FCB6ED6F64A6}"/>
              </a:ext>
            </a:extLst>
          </p:cNvPr>
          <p:cNvCxnSpPr>
            <a:cxnSpLocks/>
            <a:stCxn id="93" idx="3"/>
            <a:endCxn id="122" idx="1"/>
          </p:cNvCxnSpPr>
          <p:nvPr/>
        </p:nvCxnSpPr>
        <p:spPr>
          <a:xfrm>
            <a:off x="5519468" y="4120466"/>
            <a:ext cx="263067" cy="93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C2A405A9-6DBA-4C0D-A410-D71B3C31FA95}"/>
              </a:ext>
            </a:extLst>
          </p:cNvPr>
          <p:cNvSpPr/>
          <p:nvPr/>
        </p:nvSpPr>
        <p:spPr>
          <a:xfrm>
            <a:off x="5787452" y="4529538"/>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6" name="Straight Arrow Connector 125">
            <a:extLst>
              <a:ext uri="{FF2B5EF4-FFF2-40B4-BE49-F238E27FC236}">
                <a16:creationId xmlns:a16="http://schemas.microsoft.com/office/drawing/2014/main" id="{F52B93A0-D2E4-488C-AE8D-094BBA191141}"/>
              </a:ext>
            </a:extLst>
          </p:cNvPr>
          <p:cNvCxnSpPr>
            <a:cxnSpLocks/>
            <a:stCxn id="93" idx="3"/>
            <a:endCxn id="125" idx="1"/>
          </p:cNvCxnSpPr>
          <p:nvPr/>
        </p:nvCxnSpPr>
        <p:spPr>
          <a:xfrm>
            <a:off x="5519468" y="4120466"/>
            <a:ext cx="267984" cy="570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DB07ABD4-C728-4FDD-9EEF-CF558D13A3D1}"/>
              </a:ext>
            </a:extLst>
          </p:cNvPr>
          <p:cNvSpPr/>
          <p:nvPr/>
        </p:nvSpPr>
        <p:spPr>
          <a:xfrm>
            <a:off x="5792368" y="5035900"/>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8" name="Straight Arrow Connector 127">
            <a:extLst>
              <a:ext uri="{FF2B5EF4-FFF2-40B4-BE49-F238E27FC236}">
                <a16:creationId xmlns:a16="http://schemas.microsoft.com/office/drawing/2014/main" id="{57B4C5A2-5103-44CD-BA45-35A0D448963A}"/>
              </a:ext>
            </a:extLst>
          </p:cNvPr>
          <p:cNvCxnSpPr>
            <a:cxnSpLocks/>
            <a:stCxn id="93" idx="3"/>
            <a:endCxn id="127" idx="1"/>
          </p:cNvCxnSpPr>
          <p:nvPr/>
        </p:nvCxnSpPr>
        <p:spPr>
          <a:xfrm>
            <a:off x="5519468" y="4120466"/>
            <a:ext cx="272900" cy="1076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C205631F-EECA-4B9C-9F80-ACBEE02254A7}"/>
              </a:ext>
            </a:extLst>
          </p:cNvPr>
          <p:cNvSpPr/>
          <p:nvPr/>
        </p:nvSpPr>
        <p:spPr>
          <a:xfrm>
            <a:off x="5797284" y="5522598"/>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0" name="Straight Arrow Connector 129">
            <a:extLst>
              <a:ext uri="{FF2B5EF4-FFF2-40B4-BE49-F238E27FC236}">
                <a16:creationId xmlns:a16="http://schemas.microsoft.com/office/drawing/2014/main" id="{26ECC91D-8D68-4592-B041-2076748A98A9}"/>
              </a:ext>
            </a:extLst>
          </p:cNvPr>
          <p:cNvCxnSpPr>
            <a:cxnSpLocks/>
            <a:stCxn id="93" idx="3"/>
            <a:endCxn id="129" idx="1"/>
          </p:cNvCxnSpPr>
          <p:nvPr/>
        </p:nvCxnSpPr>
        <p:spPr>
          <a:xfrm>
            <a:off x="5519468" y="4120466"/>
            <a:ext cx="277816" cy="1563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65CBB43-F9A9-4D93-A27E-8E73F4CB8396}"/>
              </a:ext>
            </a:extLst>
          </p:cNvPr>
          <p:cNvCxnSpPr>
            <a:cxnSpLocks/>
          </p:cNvCxnSpPr>
          <p:nvPr/>
        </p:nvCxnSpPr>
        <p:spPr>
          <a:xfrm flipH="1" flipV="1">
            <a:off x="6198933" y="5857222"/>
            <a:ext cx="0" cy="468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7709D7F1-9FB6-4DA2-A4B6-BE25BB90573C}"/>
              </a:ext>
            </a:extLst>
          </p:cNvPr>
          <p:cNvSpPr txBox="1"/>
          <p:nvPr/>
        </p:nvSpPr>
        <p:spPr>
          <a:xfrm>
            <a:off x="5815751" y="6208395"/>
            <a:ext cx="771621" cy="338554"/>
          </a:xfrm>
          <a:prstGeom prst="rect">
            <a:avLst/>
          </a:prstGeom>
          <a:noFill/>
        </p:spPr>
        <p:txBody>
          <a:bodyPr wrap="none" rtlCol="0">
            <a:spAutoFit/>
          </a:bodyPr>
          <a:lstStyle/>
          <a:p>
            <a:r>
              <a:rPr lang="en-CA" sz="1600" dirty="0"/>
              <a:t>Level 3</a:t>
            </a:r>
          </a:p>
        </p:txBody>
      </p:sp>
      <p:cxnSp>
        <p:nvCxnSpPr>
          <p:cNvPr id="142" name="Straight Connector 141">
            <a:extLst>
              <a:ext uri="{FF2B5EF4-FFF2-40B4-BE49-F238E27FC236}">
                <a16:creationId xmlns:a16="http://schemas.microsoft.com/office/drawing/2014/main" id="{5B36D296-23C1-4097-BA83-88FC08ECCD08}"/>
              </a:ext>
            </a:extLst>
          </p:cNvPr>
          <p:cNvCxnSpPr>
            <a:cxnSpLocks/>
          </p:cNvCxnSpPr>
          <p:nvPr/>
        </p:nvCxnSpPr>
        <p:spPr>
          <a:xfrm flipV="1">
            <a:off x="5134285" y="1335134"/>
            <a:ext cx="0" cy="2592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C6B3CC83-BFEA-46D7-B7B6-614F48B43107}"/>
              </a:ext>
            </a:extLst>
          </p:cNvPr>
          <p:cNvSpPr txBox="1"/>
          <p:nvPr/>
        </p:nvSpPr>
        <p:spPr>
          <a:xfrm>
            <a:off x="4796396" y="1080007"/>
            <a:ext cx="773827" cy="338554"/>
          </a:xfrm>
          <a:prstGeom prst="rect">
            <a:avLst/>
          </a:prstGeom>
          <a:noFill/>
        </p:spPr>
        <p:txBody>
          <a:bodyPr wrap="square" rtlCol="0">
            <a:spAutoFit/>
          </a:bodyPr>
          <a:lstStyle/>
          <a:p>
            <a:r>
              <a:rPr lang="en-CA" sz="1600" dirty="0"/>
              <a:t>Level 4</a:t>
            </a:r>
          </a:p>
        </p:txBody>
      </p:sp>
      <p:cxnSp>
        <p:nvCxnSpPr>
          <p:cNvPr id="145" name="Straight Connector 144">
            <a:extLst>
              <a:ext uri="{FF2B5EF4-FFF2-40B4-BE49-F238E27FC236}">
                <a16:creationId xmlns:a16="http://schemas.microsoft.com/office/drawing/2014/main" id="{B4531488-AE26-493C-8389-435097A55657}"/>
              </a:ext>
            </a:extLst>
          </p:cNvPr>
          <p:cNvCxnSpPr>
            <a:cxnSpLocks/>
          </p:cNvCxnSpPr>
          <p:nvPr/>
        </p:nvCxnSpPr>
        <p:spPr>
          <a:xfrm flipV="1">
            <a:off x="6173800" y="1352454"/>
            <a:ext cx="0" cy="2196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ABC88477-B8DB-4F7C-A7BF-CB765F36CD78}"/>
              </a:ext>
            </a:extLst>
          </p:cNvPr>
          <p:cNvSpPr txBox="1"/>
          <p:nvPr/>
        </p:nvSpPr>
        <p:spPr>
          <a:xfrm>
            <a:off x="5846071" y="1089995"/>
            <a:ext cx="773827" cy="338554"/>
          </a:xfrm>
          <a:prstGeom prst="rect">
            <a:avLst/>
          </a:prstGeom>
          <a:noFill/>
        </p:spPr>
        <p:txBody>
          <a:bodyPr wrap="square" rtlCol="0">
            <a:spAutoFit/>
          </a:bodyPr>
          <a:lstStyle/>
          <a:p>
            <a:r>
              <a:rPr lang="en-CA" sz="1600" dirty="0"/>
              <a:t>Level 5</a:t>
            </a:r>
          </a:p>
        </p:txBody>
      </p:sp>
      <p:cxnSp>
        <p:nvCxnSpPr>
          <p:cNvPr id="151" name="Straight Arrow Connector 150">
            <a:extLst>
              <a:ext uri="{FF2B5EF4-FFF2-40B4-BE49-F238E27FC236}">
                <a16:creationId xmlns:a16="http://schemas.microsoft.com/office/drawing/2014/main" id="{B885F1DA-5A1D-4985-B7FF-7415C3BE0041}"/>
              </a:ext>
            </a:extLst>
          </p:cNvPr>
          <p:cNvCxnSpPr>
            <a:cxnSpLocks/>
          </p:cNvCxnSpPr>
          <p:nvPr/>
        </p:nvCxnSpPr>
        <p:spPr>
          <a:xfrm>
            <a:off x="6803682" y="4850059"/>
            <a:ext cx="2065766"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1414F01D-CD61-458A-81F0-89AEC561E19E}"/>
              </a:ext>
            </a:extLst>
          </p:cNvPr>
          <p:cNvSpPr txBox="1"/>
          <p:nvPr/>
        </p:nvSpPr>
        <p:spPr>
          <a:xfrm>
            <a:off x="4862517" y="6209989"/>
            <a:ext cx="771621" cy="338554"/>
          </a:xfrm>
          <a:prstGeom prst="rect">
            <a:avLst/>
          </a:prstGeom>
          <a:noFill/>
        </p:spPr>
        <p:txBody>
          <a:bodyPr wrap="none" rtlCol="0">
            <a:spAutoFit/>
          </a:bodyPr>
          <a:lstStyle/>
          <a:p>
            <a:r>
              <a:rPr lang="en-CA" sz="1600" dirty="0"/>
              <a:t>Level 2</a:t>
            </a:r>
          </a:p>
        </p:txBody>
      </p:sp>
      <p:sp>
        <p:nvSpPr>
          <p:cNvPr id="156" name="TextBox 155">
            <a:extLst>
              <a:ext uri="{FF2B5EF4-FFF2-40B4-BE49-F238E27FC236}">
                <a16:creationId xmlns:a16="http://schemas.microsoft.com/office/drawing/2014/main" id="{82B8CDFD-2D45-4170-A993-7C2317E3FF9B}"/>
              </a:ext>
            </a:extLst>
          </p:cNvPr>
          <p:cNvSpPr txBox="1"/>
          <p:nvPr/>
        </p:nvSpPr>
        <p:spPr>
          <a:xfrm>
            <a:off x="231332" y="768741"/>
            <a:ext cx="1074333" cy="307777"/>
          </a:xfrm>
          <a:prstGeom prst="rect">
            <a:avLst/>
          </a:prstGeom>
          <a:noFill/>
        </p:spPr>
        <p:txBody>
          <a:bodyPr wrap="square" rtlCol="0">
            <a:spAutoFit/>
          </a:bodyPr>
          <a:lstStyle/>
          <a:p>
            <a:r>
              <a:rPr lang="en-CA" sz="1400" i="1" dirty="0">
                <a:solidFill>
                  <a:srgbClr val="C00000"/>
                </a:solidFill>
              </a:rPr>
              <a:t>Go or No Go</a:t>
            </a:r>
          </a:p>
        </p:txBody>
      </p:sp>
      <p:sp>
        <p:nvSpPr>
          <p:cNvPr id="157" name="Rectangle 156">
            <a:extLst>
              <a:ext uri="{FF2B5EF4-FFF2-40B4-BE49-F238E27FC236}">
                <a16:creationId xmlns:a16="http://schemas.microsoft.com/office/drawing/2014/main" id="{47D05AD0-8CC0-4579-A43F-3AD8B37C99AB}"/>
              </a:ext>
            </a:extLst>
          </p:cNvPr>
          <p:cNvSpPr/>
          <p:nvPr/>
        </p:nvSpPr>
        <p:spPr>
          <a:xfrm>
            <a:off x="280345" y="3507798"/>
            <a:ext cx="2600160" cy="1439104"/>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8" name="TextBox 157">
            <a:extLst>
              <a:ext uri="{FF2B5EF4-FFF2-40B4-BE49-F238E27FC236}">
                <a16:creationId xmlns:a16="http://schemas.microsoft.com/office/drawing/2014/main" id="{19C7E2E9-D94F-4463-BADA-C90E0283FB77}"/>
              </a:ext>
            </a:extLst>
          </p:cNvPr>
          <p:cNvSpPr txBox="1"/>
          <p:nvPr/>
        </p:nvSpPr>
        <p:spPr>
          <a:xfrm>
            <a:off x="264564" y="3514566"/>
            <a:ext cx="2693662" cy="1477328"/>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4: </a:t>
            </a:r>
            <a:r>
              <a:rPr lang="en-CA" dirty="0">
                <a:solidFill>
                  <a:schemeClr val="accent5">
                    <a:lumMod val="75000"/>
                  </a:schemeClr>
                </a:solidFill>
              </a:rPr>
              <a:t>The Owner should influence through the Contract the WBS categories (Level 4 at the minimum).</a:t>
            </a:r>
          </a:p>
        </p:txBody>
      </p:sp>
      <p:sp>
        <p:nvSpPr>
          <p:cNvPr id="159" name="Right Brace 158">
            <a:extLst>
              <a:ext uri="{FF2B5EF4-FFF2-40B4-BE49-F238E27FC236}">
                <a16:creationId xmlns:a16="http://schemas.microsoft.com/office/drawing/2014/main" id="{FC572CBF-836C-49D4-863E-8DE02F385B3F}"/>
              </a:ext>
            </a:extLst>
          </p:cNvPr>
          <p:cNvSpPr/>
          <p:nvPr/>
        </p:nvSpPr>
        <p:spPr>
          <a:xfrm rot="16200000">
            <a:off x="2069072" y="123667"/>
            <a:ext cx="145451" cy="1944000"/>
          </a:xfrm>
          <a:prstGeom prst="righ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0" name="TextBox 159">
            <a:extLst>
              <a:ext uri="{FF2B5EF4-FFF2-40B4-BE49-F238E27FC236}">
                <a16:creationId xmlns:a16="http://schemas.microsoft.com/office/drawing/2014/main" id="{781C87E8-6F90-417C-89F0-71A395E428EB}"/>
              </a:ext>
            </a:extLst>
          </p:cNvPr>
          <p:cNvSpPr txBox="1"/>
          <p:nvPr/>
        </p:nvSpPr>
        <p:spPr>
          <a:xfrm>
            <a:off x="1525112" y="775142"/>
            <a:ext cx="1183337" cy="307777"/>
          </a:xfrm>
          <a:prstGeom prst="rect">
            <a:avLst/>
          </a:prstGeom>
          <a:noFill/>
        </p:spPr>
        <p:txBody>
          <a:bodyPr wrap="none" rtlCol="0">
            <a:spAutoFit/>
          </a:bodyPr>
          <a:lstStyle/>
          <a:p>
            <a:r>
              <a:rPr lang="en-CA" sz="1400" i="1" dirty="0">
                <a:solidFill>
                  <a:srgbClr val="C00000"/>
                </a:solidFill>
              </a:rPr>
              <a:t>Prelim Design</a:t>
            </a:r>
          </a:p>
        </p:txBody>
      </p:sp>
      <p:sp>
        <p:nvSpPr>
          <p:cNvPr id="161" name="Right Brace 160">
            <a:extLst>
              <a:ext uri="{FF2B5EF4-FFF2-40B4-BE49-F238E27FC236}">
                <a16:creationId xmlns:a16="http://schemas.microsoft.com/office/drawing/2014/main" id="{F47BD814-E671-47C9-9AAF-A0E599E31C74}"/>
              </a:ext>
            </a:extLst>
          </p:cNvPr>
          <p:cNvSpPr/>
          <p:nvPr/>
        </p:nvSpPr>
        <p:spPr>
          <a:xfrm rot="16200000">
            <a:off x="4297902" y="-142371"/>
            <a:ext cx="153669" cy="248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2" name="TextBox 161">
            <a:extLst>
              <a:ext uri="{FF2B5EF4-FFF2-40B4-BE49-F238E27FC236}">
                <a16:creationId xmlns:a16="http://schemas.microsoft.com/office/drawing/2014/main" id="{F0EAE2B6-35F6-4A25-9D6F-78B5026030C9}"/>
              </a:ext>
            </a:extLst>
          </p:cNvPr>
          <p:cNvSpPr txBox="1"/>
          <p:nvPr/>
        </p:nvSpPr>
        <p:spPr>
          <a:xfrm>
            <a:off x="3847322" y="762520"/>
            <a:ext cx="1196161" cy="307777"/>
          </a:xfrm>
          <a:prstGeom prst="rect">
            <a:avLst/>
          </a:prstGeom>
          <a:noFill/>
        </p:spPr>
        <p:txBody>
          <a:bodyPr wrap="none" rtlCol="0">
            <a:spAutoFit/>
          </a:bodyPr>
          <a:lstStyle/>
          <a:p>
            <a:r>
              <a:rPr lang="en-CA" sz="1400" i="1" dirty="0">
                <a:solidFill>
                  <a:srgbClr val="C00000"/>
                </a:solidFill>
              </a:rPr>
              <a:t>Bid / Sourcing</a:t>
            </a:r>
          </a:p>
        </p:txBody>
      </p:sp>
      <p:sp>
        <p:nvSpPr>
          <p:cNvPr id="163" name="Right Brace 162">
            <a:extLst>
              <a:ext uri="{FF2B5EF4-FFF2-40B4-BE49-F238E27FC236}">
                <a16:creationId xmlns:a16="http://schemas.microsoft.com/office/drawing/2014/main" id="{9D7FFD03-F7C9-48B3-8276-BA981F503F88}"/>
              </a:ext>
            </a:extLst>
          </p:cNvPr>
          <p:cNvSpPr/>
          <p:nvPr/>
        </p:nvSpPr>
        <p:spPr>
          <a:xfrm rot="16200000">
            <a:off x="4801904" y="-976150"/>
            <a:ext cx="153669" cy="349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5" name="Right Brace 164">
            <a:extLst>
              <a:ext uri="{FF2B5EF4-FFF2-40B4-BE49-F238E27FC236}">
                <a16:creationId xmlns:a16="http://schemas.microsoft.com/office/drawing/2014/main" id="{F5D0519A-43B4-49C1-8F8D-05AD6C40068D}"/>
              </a:ext>
            </a:extLst>
          </p:cNvPr>
          <p:cNvSpPr/>
          <p:nvPr/>
        </p:nvSpPr>
        <p:spPr>
          <a:xfrm rot="16200000">
            <a:off x="10322251" y="-17674"/>
            <a:ext cx="153669" cy="226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6" name="TextBox 165">
            <a:extLst>
              <a:ext uri="{FF2B5EF4-FFF2-40B4-BE49-F238E27FC236}">
                <a16:creationId xmlns:a16="http://schemas.microsoft.com/office/drawing/2014/main" id="{EC4A1A81-EBA8-4F56-A4CD-085479EB54F7}"/>
              </a:ext>
            </a:extLst>
          </p:cNvPr>
          <p:cNvSpPr txBox="1"/>
          <p:nvPr/>
        </p:nvSpPr>
        <p:spPr>
          <a:xfrm>
            <a:off x="3644755" y="418262"/>
            <a:ext cx="2533001" cy="307777"/>
          </a:xfrm>
          <a:prstGeom prst="rect">
            <a:avLst/>
          </a:prstGeom>
          <a:noFill/>
        </p:spPr>
        <p:txBody>
          <a:bodyPr wrap="none" rtlCol="0">
            <a:spAutoFit/>
          </a:bodyPr>
          <a:lstStyle/>
          <a:p>
            <a:r>
              <a:rPr lang="en-CA" sz="1400" i="1" dirty="0">
                <a:solidFill>
                  <a:srgbClr val="C00000"/>
                </a:solidFill>
              </a:rPr>
              <a:t>Detailed Design / Scope Build up</a:t>
            </a:r>
          </a:p>
        </p:txBody>
      </p:sp>
      <p:sp>
        <p:nvSpPr>
          <p:cNvPr id="167" name="Right Brace 166">
            <a:extLst>
              <a:ext uri="{FF2B5EF4-FFF2-40B4-BE49-F238E27FC236}">
                <a16:creationId xmlns:a16="http://schemas.microsoft.com/office/drawing/2014/main" id="{B7A3F623-7DB7-49AE-9DEC-7BF55F84D6B2}"/>
              </a:ext>
            </a:extLst>
          </p:cNvPr>
          <p:cNvSpPr/>
          <p:nvPr/>
        </p:nvSpPr>
        <p:spPr>
          <a:xfrm rot="16200000">
            <a:off x="7167111" y="-1556561"/>
            <a:ext cx="153669" cy="5328000"/>
          </a:xfrm>
          <a:prstGeom prst="righ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8" name="TextBox 167">
            <a:extLst>
              <a:ext uri="{FF2B5EF4-FFF2-40B4-BE49-F238E27FC236}">
                <a16:creationId xmlns:a16="http://schemas.microsoft.com/office/drawing/2014/main" id="{67A35010-92A7-439B-93A7-7B60FF04D90B}"/>
              </a:ext>
            </a:extLst>
          </p:cNvPr>
          <p:cNvSpPr txBox="1"/>
          <p:nvPr/>
        </p:nvSpPr>
        <p:spPr>
          <a:xfrm>
            <a:off x="9772956" y="798155"/>
            <a:ext cx="1292341" cy="307777"/>
          </a:xfrm>
          <a:prstGeom prst="rect">
            <a:avLst/>
          </a:prstGeom>
          <a:noFill/>
        </p:spPr>
        <p:txBody>
          <a:bodyPr wrap="none" rtlCol="0">
            <a:spAutoFit/>
          </a:bodyPr>
          <a:lstStyle/>
          <a:p>
            <a:r>
              <a:rPr lang="en-CA" sz="1400" i="1" dirty="0">
                <a:solidFill>
                  <a:srgbClr val="C00000"/>
                </a:solidFill>
              </a:rPr>
              <a:t>Commissioning</a:t>
            </a:r>
          </a:p>
        </p:txBody>
      </p:sp>
      <p:sp>
        <p:nvSpPr>
          <p:cNvPr id="23" name="Rectangle 22">
            <a:extLst>
              <a:ext uri="{FF2B5EF4-FFF2-40B4-BE49-F238E27FC236}">
                <a16:creationId xmlns:a16="http://schemas.microsoft.com/office/drawing/2014/main" id="{98E41DE4-2D9C-489E-9576-A683D9501984}"/>
              </a:ext>
            </a:extLst>
          </p:cNvPr>
          <p:cNvSpPr/>
          <p:nvPr/>
        </p:nvSpPr>
        <p:spPr>
          <a:xfrm>
            <a:off x="2760736" y="1654362"/>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1736F0A7-A8DA-4A5C-B5BE-64710382701A}"/>
              </a:ext>
            </a:extLst>
          </p:cNvPr>
          <p:cNvSpPr/>
          <p:nvPr/>
        </p:nvSpPr>
        <p:spPr>
          <a:xfrm>
            <a:off x="2760736" y="2272164"/>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1D449278-15AA-44D6-BFC7-CDBD2D5E648A}"/>
              </a:ext>
            </a:extLst>
          </p:cNvPr>
          <p:cNvSpPr/>
          <p:nvPr/>
        </p:nvSpPr>
        <p:spPr>
          <a:xfrm>
            <a:off x="2754816" y="2910882"/>
            <a:ext cx="762000" cy="322729"/>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3" name="TextBox 172">
            <a:extLst>
              <a:ext uri="{FF2B5EF4-FFF2-40B4-BE49-F238E27FC236}">
                <a16:creationId xmlns:a16="http://schemas.microsoft.com/office/drawing/2014/main" id="{E14E42A8-0683-43DC-8B7F-F8AD482D88EB}"/>
              </a:ext>
            </a:extLst>
          </p:cNvPr>
          <p:cNvSpPr txBox="1"/>
          <p:nvPr/>
        </p:nvSpPr>
        <p:spPr>
          <a:xfrm>
            <a:off x="6693297" y="772933"/>
            <a:ext cx="1123897" cy="307777"/>
          </a:xfrm>
          <a:prstGeom prst="rect">
            <a:avLst/>
          </a:prstGeom>
          <a:noFill/>
        </p:spPr>
        <p:txBody>
          <a:bodyPr wrap="none" rtlCol="0">
            <a:spAutoFit/>
          </a:bodyPr>
          <a:lstStyle/>
          <a:p>
            <a:r>
              <a:rPr lang="en-CA" sz="1400" i="1" dirty="0">
                <a:solidFill>
                  <a:srgbClr val="C00000"/>
                </a:solidFill>
              </a:rPr>
              <a:t>Procurement</a:t>
            </a:r>
          </a:p>
        </p:txBody>
      </p:sp>
      <p:sp>
        <p:nvSpPr>
          <p:cNvPr id="174" name="Right Brace 173">
            <a:extLst>
              <a:ext uri="{FF2B5EF4-FFF2-40B4-BE49-F238E27FC236}">
                <a16:creationId xmlns:a16="http://schemas.microsoft.com/office/drawing/2014/main" id="{E03DEB84-A2C3-41D0-ADFE-45A84395A8DF}"/>
              </a:ext>
            </a:extLst>
          </p:cNvPr>
          <p:cNvSpPr/>
          <p:nvPr/>
        </p:nvSpPr>
        <p:spPr>
          <a:xfrm rot="16200000">
            <a:off x="7920725" y="-2037997"/>
            <a:ext cx="153669" cy="561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5" name="TextBox 174">
            <a:extLst>
              <a:ext uri="{FF2B5EF4-FFF2-40B4-BE49-F238E27FC236}">
                <a16:creationId xmlns:a16="http://schemas.microsoft.com/office/drawing/2014/main" id="{EF27AB9D-55CE-47E4-9025-E88D9AA7F7BC}"/>
              </a:ext>
            </a:extLst>
          </p:cNvPr>
          <p:cNvSpPr txBox="1"/>
          <p:nvPr/>
        </p:nvSpPr>
        <p:spPr>
          <a:xfrm>
            <a:off x="6948914" y="397047"/>
            <a:ext cx="2480679" cy="307777"/>
          </a:xfrm>
          <a:prstGeom prst="rect">
            <a:avLst/>
          </a:prstGeom>
          <a:noFill/>
        </p:spPr>
        <p:txBody>
          <a:bodyPr wrap="none" rtlCol="0">
            <a:spAutoFit/>
          </a:bodyPr>
          <a:lstStyle/>
          <a:p>
            <a:r>
              <a:rPr lang="en-CA" sz="1400" b="1" i="1" dirty="0">
                <a:solidFill>
                  <a:srgbClr val="C00000"/>
                </a:solidFill>
              </a:rPr>
              <a:t>Construction / Implementation</a:t>
            </a:r>
          </a:p>
        </p:txBody>
      </p:sp>
      <p:sp>
        <p:nvSpPr>
          <p:cNvPr id="177" name="Rectangle 176">
            <a:extLst>
              <a:ext uri="{FF2B5EF4-FFF2-40B4-BE49-F238E27FC236}">
                <a16:creationId xmlns:a16="http://schemas.microsoft.com/office/drawing/2014/main" id="{259BFB63-75D9-4B6A-951F-85025FA8910D}"/>
              </a:ext>
            </a:extLst>
          </p:cNvPr>
          <p:cNvSpPr/>
          <p:nvPr/>
        </p:nvSpPr>
        <p:spPr>
          <a:xfrm>
            <a:off x="10288049" y="3496294"/>
            <a:ext cx="924199" cy="2712102"/>
          </a:xfrm>
          <a:prstGeom prst="rect">
            <a:avLst/>
          </a:prstGeom>
          <a:solidFill>
            <a:schemeClr val="accent1">
              <a:lumMod val="40000"/>
              <a:lumOff val="60000"/>
              <a:alpha val="63000"/>
            </a:schemeClr>
          </a:solidFill>
          <a:ln w="3175">
            <a:solidFill>
              <a:schemeClr val="bg1">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8" name="TextBox 177">
            <a:extLst>
              <a:ext uri="{FF2B5EF4-FFF2-40B4-BE49-F238E27FC236}">
                <a16:creationId xmlns:a16="http://schemas.microsoft.com/office/drawing/2014/main" id="{21F8A877-1A4B-4971-B8F1-4AC4BF2B70E3}"/>
              </a:ext>
            </a:extLst>
          </p:cNvPr>
          <p:cNvSpPr txBox="1"/>
          <p:nvPr/>
        </p:nvSpPr>
        <p:spPr>
          <a:xfrm>
            <a:off x="10233257" y="5939799"/>
            <a:ext cx="779381" cy="338554"/>
          </a:xfrm>
          <a:prstGeom prst="rect">
            <a:avLst/>
          </a:prstGeom>
          <a:noFill/>
          <a:effectLst>
            <a:outerShdw blurRad="50800" dist="50800" dir="2700000" algn="tl" rotWithShape="0">
              <a:prstClr val="black">
                <a:alpha val="40000"/>
              </a:prstClr>
            </a:outerShdw>
          </a:effectLst>
        </p:spPr>
        <p:txBody>
          <a:bodyPr wrap="none" rtlCol="0">
            <a:spAutoFit/>
          </a:bodyPr>
          <a:lstStyle/>
          <a:p>
            <a:r>
              <a:rPr lang="en-CA" sz="1600" dirty="0"/>
              <a:t>Closing</a:t>
            </a:r>
          </a:p>
        </p:txBody>
      </p:sp>
      <p:sp>
        <p:nvSpPr>
          <p:cNvPr id="179" name="TextBox 178">
            <a:extLst>
              <a:ext uri="{FF2B5EF4-FFF2-40B4-BE49-F238E27FC236}">
                <a16:creationId xmlns:a16="http://schemas.microsoft.com/office/drawing/2014/main" id="{D68A7B54-4B7B-412B-BA8C-E38CFE8BCEEE}"/>
              </a:ext>
            </a:extLst>
          </p:cNvPr>
          <p:cNvSpPr txBox="1"/>
          <p:nvPr/>
        </p:nvSpPr>
        <p:spPr>
          <a:xfrm>
            <a:off x="6590149" y="5930063"/>
            <a:ext cx="983987" cy="338554"/>
          </a:xfrm>
          <a:prstGeom prst="rect">
            <a:avLst/>
          </a:prstGeom>
          <a:noFill/>
          <a:effectLst>
            <a:outerShdw blurRad="50800" dist="50800" dir="2700000" algn="tl" rotWithShape="0">
              <a:prstClr val="black">
                <a:alpha val="40000"/>
              </a:prstClr>
            </a:outerShdw>
          </a:effectLst>
        </p:spPr>
        <p:txBody>
          <a:bodyPr wrap="none" rtlCol="0">
            <a:spAutoFit/>
          </a:bodyPr>
          <a:lstStyle/>
          <a:p>
            <a:r>
              <a:rPr lang="en-CA" sz="1600" dirty="0"/>
              <a:t>Executing</a:t>
            </a:r>
          </a:p>
        </p:txBody>
      </p:sp>
      <p:sp>
        <p:nvSpPr>
          <p:cNvPr id="181" name="TextBox 180">
            <a:extLst>
              <a:ext uri="{FF2B5EF4-FFF2-40B4-BE49-F238E27FC236}">
                <a16:creationId xmlns:a16="http://schemas.microsoft.com/office/drawing/2014/main" id="{E6C64F41-0F86-49F3-963A-BF88374BD21B}"/>
              </a:ext>
            </a:extLst>
          </p:cNvPr>
          <p:cNvSpPr txBox="1"/>
          <p:nvPr/>
        </p:nvSpPr>
        <p:spPr>
          <a:xfrm>
            <a:off x="3133071" y="5945998"/>
            <a:ext cx="920124" cy="338554"/>
          </a:xfrm>
          <a:prstGeom prst="rect">
            <a:avLst/>
          </a:prstGeom>
          <a:noFill/>
          <a:effectLst>
            <a:outerShdw blurRad="50800" dist="50800" dir="2700000" algn="tl" rotWithShape="0">
              <a:prstClr val="black">
                <a:alpha val="40000"/>
              </a:prstClr>
            </a:outerShdw>
          </a:effectLst>
        </p:spPr>
        <p:txBody>
          <a:bodyPr wrap="none" rtlCol="0">
            <a:spAutoFit/>
          </a:bodyPr>
          <a:lstStyle/>
          <a:p>
            <a:r>
              <a:rPr lang="en-CA" sz="1600" dirty="0"/>
              <a:t>Initiating</a:t>
            </a:r>
          </a:p>
        </p:txBody>
      </p:sp>
      <p:sp>
        <p:nvSpPr>
          <p:cNvPr id="182" name="TextBox 181">
            <a:extLst>
              <a:ext uri="{FF2B5EF4-FFF2-40B4-BE49-F238E27FC236}">
                <a16:creationId xmlns:a16="http://schemas.microsoft.com/office/drawing/2014/main" id="{39A63A0C-28E8-428E-9524-A6DC04222414}"/>
              </a:ext>
            </a:extLst>
          </p:cNvPr>
          <p:cNvSpPr txBox="1"/>
          <p:nvPr/>
        </p:nvSpPr>
        <p:spPr>
          <a:xfrm>
            <a:off x="4473043" y="5945998"/>
            <a:ext cx="899605" cy="338554"/>
          </a:xfrm>
          <a:prstGeom prst="rect">
            <a:avLst/>
          </a:prstGeom>
          <a:noFill/>
          <a:effectLst>
            <a:outerShdw blurRad="50800" dist="50800" dir="2700000" algn="tl" rotWithShape="0">
              <a:prstClr val="black">
                <a:alpha val="40000"/>
              </a:prstClr>
            </a:outerShdw>
          </a:effectLst>
        </p:spPr>
        <p:txBody>
          <a:bodyPr wrap="none" rtlCol="0">
            <a:spAutoFit/>
          </a:bodyPr>
          <a:lstStyle/>
          <a:p>
            <a:r>
              <a:rPr lang="en-CA" sz="1600" dirty="0"/>
              <a:t>Planning</a:t>
            </a:r>
          </a:p>
        </p:txBody>
      </p:sp>
      <p:sp>
        <p:nvSpPr>
          <p:cNvPr id="185" name="Right Brace 184">
            <a:extLst>
              <a:ext uri="{FF2B5EF4-FFF2-40B4-BE49-F238E27FC236}">
                <a16:creationId xmlns:a16="http://schemas.microsoft.com/office/drawing/2014/main" id="{BBA8DD76-6F3B-4481-8823-B83868ACB195}"/>
              </a:ext>
            </a:extLst>
          </p:cNvPr>
          <p:cNvSpPr/>
          <p:nvPr/>
        </p:nvSpPr>
        <p:spPr>
          <a:xfrm rot="5400000">
            <a:off x="3368067" y="6313840"/>
            <a:ext cx="141548" cy="540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6" name="TextBox 185">
            <a:extLst>
              <a:ext uri="{FF2B5EF4-FFF2-40B4-BE49-F238E27FC236}">
                <a16:creationId xmlns:a16="http://schemas.microsoft.com/office/drawing/2014/main" id="{0AE9EB0E-A0BA-4630-8571-17739775B2D7}"/>
              </a:ext>
            </a:extLst>
          </p:cNvPr>
          <p:cNvSpPr txBox="1"/>
          <p:nvPr/>
        </p:nvSpPr>
        <p:spPr>
          <a:xfrm>
            <a:off x="2570039" y="6602828"/>
            <a:ext cx="1402521" cy="307777"/>
          </a:xfrm>
          <a:prstGeom prst="rect">
            <a:avLst/>
          </a:prstGeom>
          <a:noFill/>
        </p:spPr>
        <p:txBody>
          <a:bodyPr wrap="square" rtlCol="0">
            <a:spAutoFit/>
          </a:bodyPr>
          <a:lstStyle/>
          <a:p>
            <a:r>
              <a:rPr lang="en-CA" sz="1400" i="1" dirty="0">
                <a:solidFill>
                  <a:srgbClr val="C00000"/>
                </a:solidFill>
              </a:rPr>
              <a:t>Bid  or No Bid</a:t>
            </a:r>
          </a:p>
        </p:txBody>
      </p:sp>
      <p:cxnSp>
        <p:nvCxnSpPr>
          <p:cNvPr id="187" name="Straight Connector 186">
            <a:extLst>
              <a:ext uri="{FF2B5EF4-FFF2-40B4-BE49-F238E27FC236}">
                <a16:creationId xmlns:a16="http://schemas.microsoft.com/office/drawing/2014/main" id="{7AC40A63-23CF-4BFF-A496-5E1E20C09840}"/>
              </a:ext>
            </a:extLst>
          </p:cNvPr>
          <p:cNvCxnSpPr>
            <a:cxnSpLocks/>
          </p:cNvCxnSpPr>
          <p:nvPr/>
        </p:nvCxnSpPr>
        <p:spPr>
          <a:xfrm flipV="1">
            <a:off x="3163883" y="3272914"/>
            <a:ext cx="0" cy="298118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1" name="Right Brace 190">
            <a:extLst>
              <a:ext uri="{FF2B5EF4-FFF2-40B4-BE49-F238E27FC236}">
                <a16:creationId xmlns:a16="http://schemas.microsoft.com/office/drawing/2014/main" id="{76D91121-5678-48D1-87AB-9B95056B10BF}"/>
              </a:ext>
            </a:extLst>
          </p:cNvPr>
          <p:cNvSpPr/>
          <p:nvPr/>
        </p:nvSpPr>
        <p:spPr>
          <a:xfrm rot="5400000">
            <a:off x="4378133" y="5871843"/>
            <a:ext cx="141548" cy="1440000"/>
          </a:xfrm>
          <a:prstGeom prst="righ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2" name="TextBox 191">
            <a:extLst>
              <a:ext uri="{FF2B5EF4-FFF2-40B4-BE49-F238E27FC236}">
                <a16:creationId xmlns:a16="http://schemas.microsoft.com/office/drawing/2014/main" id="{4595D483-7BD8-40B6-A9DD-5AEA7A37158A}"/>
              </a:ext>
            </a:extLst>
          </p:cNvPr>
          <p:cNvSpPr txBox="1"/>
          <p:nvPr/>
        </p:nvSpPr>
        <p:spPr>
          <a:xfrm>
            <a:off x="4040072" y="6610831"/>
            <a:ext cx="1402521" cy="307777"/>
          </a:xfrm>
          <a:prstGeom prst="rect">
            <a:avLst/>
          </a:prstGeom>
          <a:noFill/>
        </p:spPr>
        <p:txBody>
          <a:bodyPr wrap="square" rtlCol="0">
            <a:spAutoFit/>
          </a:bodyPr>
          <a:lstStyle/>
          <a:p>
            <a:r>
              <a:rPr lang="en-CA" sz="1400" i="1" dirty="0">
                <a:solidFill>
                  <a:srgbClr val="C00000"/>
                </a:solidFill>
              </a:rPr>
              <a:t>Bid  Prep</a:t>
            </a:r>
          </a:p>
        </p:txBody>
      </p:sp>
      <p:cxnSp>
        <p:nvCxnSpPr>
          <p:cNvPr id="76" name="Straight Connector 75">
            <a:extLst>
              <a:ext uri="{FF2B5EF4-FFF2-40B4-BE49-F238E27FC236}">
                <a16:creationId xmlns:a16="http://schemas.microsoft.com/office/drawing/2014/main" id="{57C57C76-C53F-47B8-A253-86722039C6BC}"/>
              </a:ext>
            </a:extLst>
          </p:cNvPr>
          <p:cNvCxnSpPr>
            <a:cxnSpLocks/>
          </p:cNvCxnSpPr>
          <p:nvPr/>
        </p:nvCxnSpPr>
        <p:spPr>
          <a:xfrm flipV="1">
            <a:off x="4067692" y="1364850"/>
            <a:ext cx="0" cy="2304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3" name="Right Brace 192">
            <a:extLst>
              <a:ext uri="{FF2B5EF4-FFF2-40B4-BE49-F238E27FC236}">
                <a16:creationId xmlns:a16="http://schemas.microsoft.com/office/drawing/2014/main" id="{8992D3A7-6E29-4A0F-9F57-ADE033EF3003}"/>
              </a:ext>
            </a:extLst>
          </p:cNvPr>
          <p:cNvSpPr/>
          <p:nvPr/>
        </p:nvSpPr>
        <p:spPr>
          <a:xfrm rot="5400000">
            <a:off x="5818247" y="5889843"/>
            <a:ext cx="141548" cy="140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4" name="TextBox 193">
            <a:extLst>
              <a:ext uri="{FF2B5EF4-FFF2-40B4-BE49-F238E27FC236}">
                <a16:creationId xmlns:a16="http://schemas.microsoft.com/office/drawing/2014/main" id="{A4A5F4E5-1074-4468-A468-3AFEDB57E7FE}"/>
              </a:ext>
            </a:extLst>
          </p:cNvPr>
          <p:cNvSpPr txBox="1"/>
          <p:nvPr/>
        </p:nvSpPr>
        <p:spPr>
          <a:xfrm>
            <a:off x="5523339" y="6610831"/>
            <a:ext cx="1425575" cy="307777"/>
          </a:xfrm>
          <a:prstGeom prst="rect">
            <a:avLst/>
          </a:prstGeom>
          <a:noFill/>
        </p:spPr>
        <p:txBody>
          <a:bodyPr wrap="square" rtlCol="0">
            <a:spAutoFit/>
          </a:bodyPr>
          <a:lstStyle/>
          <a:p>
            <a:r>
              <a:rPr lang="en-CA" sz="1400" i="1" dirty="0">
                <a:solidFill>
                  <a:srgbClr val="C00000"/>
                </a:solidFill>
              </a:rPr>
              <a:t>Pre-Works</a:t>
            </a:r>
          </a:p>
        </p:txBody>
      </p:sp>
      <p:sp>
        <p:nvSpPr>
          <p:cNvPr id="195" name="Right Brace 194">
            <a:extLst>
              <a:ext uri="{FF2B5EF4-FFF2-40B4-BE49-F238E27FC236}">
                <a16:creationId xmlns:a16="http://schemas.microsoft.com/office/drawing/2014/main" id="{1440264C-30B4-44FD-AB41-A1120A04A9B2}"/>
              </a:ext>
            </a:extLst>
          </p:cNvPr>
          <p:cNvSpPr/>
          <p:nvPr/>
        </p:nvSpPr>
        <p:spPr>
          <a:xfrm rot="5400000">
            <a:off x="8249393" y="4855840"/>
            <a:ext cx="141548" cy="3456000"/>
          </a:xfrm>
          <a:prstGeom prst="righ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6" name="TextBox 195">
            <a:extLst>
              <a:ext uri="{FF2B5EF4-FFF2-40B4-BE49-F238E27FC236}">
                <a16:creationId xmlns:a16="http://schemas.microsoft.com/office/drawing/2014/main" id="{0F334F3C-C0FA-4F13-A9BA-C38C3E427845}"/>
              </a:ext>
            </a:extLst>
          </p:cNvPr>
          <p:cNvSpPr txBox="1"/>
          <p:nvPr/>
        </p:nvSpPr>
        <p:spPr>
          <a:xfrm>
            <a:off x="7771445" y="6602828"/>
            <a:ext cx="1402521" cy="307777"/>
          </a:xfrm>
          <a:prstGeom prst="rect">
            <a:avLst/>
          </a:prstGeom>
          <a:noFill/>
        </p:spPr>
        <p:txBody>
          <a:bodyPr wrap="square" rtlCol="0">
            <a:spAutoFit/>
          </a:bodyPr>
          <a:lstStyle/>
          <a:p>
            <a:r>
              <a:rPr lang="en-CA" sz="1400" i="1" dirty="0">
                <a:solidFill>
                  <a:srgbClr val="C00000"/>
                </a:solidFill>
              </a:rPr>
              <a:t>Construction</a:t>
            </a:r>
          </a:p>
        </p:txBody>
      </p:sp>
      <p:sp>
        <p:nvSpPr>
          <p:cNvPr id="197" name="Right Brace 196">
            <a:extLst>
              <a:ext uri="{FF2B5EF4-FFF2-40B4-BE49-F238E27FC236}">
                <a16:creationId xmlns:a16="http://schemas.microsoft.com/office/drawing/2014/main" id="{14847E8F-86DD-49C7-A764-BA8438CF24D7}"/>
              </a:ext>
            </a:extLst>
          </p:cNvPr>
          <p:cNvSpPr/>
          <p:nvPr/>
        </p:nvSpPr>
        <p:spPr>
          <a:xfrm rot="5400000">
            <a:off x="10125912" y="5755840"/>
            <a:ext cx="141548" cy="165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8" name="TextBox 197">
            <a:extLst>
              <a:ext uri="{FF2B5EF4-FFF2-40B4-BE49-F238E27FC236}">
                <a16:creationId xmlns:a16="http://schemas.microsoft.com/office/drawing/2014/main" id="{11BDF9F8-937A-40A9-8C49-498362EC70DF}"/>
              </a:ext>
            </a:extLst>
          </p:cNvPr>
          <p:cNvSpPr txBox="1"/>
          <p:nvPr/>
        </p:nvSpPr>
        <p:spPr>
          <a:xfrm>
            <a:off x="9682684" y="6602828"/>
            <a:ext cx="1402521" cy="307777"/>
          </a:xfrm>
          <a:prstGeom prst="rect">
            <a:avLst/>
          </a:prstGeom>
          <a:noFill/>
        </p:spPr>
        <p:txBody>
          <a:bodyPr wrap="square" rtlCol="0">
            <a:spAutoFit/>
          </a:bodyPr>
          <a:lstStyle/>
          <a:p>
            <a:r>
              <a:rPr lang="en-CA" sz="1400" i="1" dirty="0">
                <a:solidFill>
                  <a:srgbClr val="C00000"/>
                </a:solidFill>
              </a:rPr>
              <a:t>Commissioning</a:t>
            </a:r>
          </a:p>
        </p:txBody>
      </p:sp>
      <p:sp>
        <p:nvSpPr>
          <p:cNvPr id="200" name="Rectangle 199">
            <a:extLst>
              <a:ext uri="{FF2B5EF4-FFF2-40B4-BE49-F238E27FC236}">
                <a16:creationId xmlns:a16="http://schemas.microsoft.com/office/drawing/2014/main" id="{B0051086-F163-4F9A-8197-5A148415F2F9}"/>
              </a:ext>
            </a:extLst>
          </p:cNvPr>
          <p:cNvSpPr/>
          <p:nvPr/>
        </p:nvSpPr>
        <p:spPr>
          <a:xfrm>
            <a:off x="275331" y="5024786"/>
            <a:ext cx="2600160" cy="1229316"/>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1" name="TextBox 200">
            <a:extLst>
              <a:ext uri="{FF2B5EF4-FFF2-40B4-BE49-F238E27FC236}">
                <a16:creationId xmlns:a16="http://schemas.microsoft.com/office/drawing/2014/main" id="{2D956977-3A18-4CE8-AAE1-310B54CB08E7}"/>
              </a:ext>
            </a:extLst>
          </p:cNvPr>
          <p:cNvSpPr txBox="1"/>
          <p:nvPr/>
        </p:nvSpPr>
        <p:spPr>
          <a:xfrm>
            <a:off x="230311" y="4986561"/>
            <a:ext cx="2693662" cy="1200329"/>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5: </a:t>
            </a:r>
            <a:r>
              <a:rPr lang="en-CA" dirty="0">
                <a:solidFill>
                  <a:schemeClr val="accent5">
                    <a:lumMod val="75000"/>
                  </a:schemeClr>
                </a:solidFill>
              </a:rPr>
              <a:t>Always determine where your Level 0 is in the overall project organization.</a:t>
            </a:r>
          </a:p>
        </p:txBody>
      </p:sp>
      <p:sp>
        <p:nvSpPr>
          <p:cNvPr id="110" name="Right Brace 109">
            <a:extLst>
              <a:ext uri="{FF2B5EF4-FFF2-40B4-BE49-F238E27FC236}">
                <a16:creationId xmlns:a16="http://schemas.microsoft.com/office/drawing/2014/main" id="{8BDFA0E7-EA3D-4009-8BC1-7E4AE4287407}"/>
              </a:ext>
            </a:extLst>
          </p:cNvPr>
          <p:cNvSpPr/>
          <p:nvPr/>
        </p:nvSpPr>
        <p:spPr>
          <a:xfrm rot="16200000">
            <a:off x="1652010" y="-639155"/>
            <a:ext cx="153669" cy="280800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4" name="TextBox 113">
            <a:extLst>
              <a:ext uri="{FF2B5EF4-FFF2-40B4-BE49-F238E27FC236}">
                <a16:creationId xmlns:a16="http://schemas.microsoft.com/office/drawing/2014/main" id="{7EA9D54B-E437-4F9F-B84E-1E5DD5728BF4}"/>
              </a:ext>
            </a:extLst>
          </p:cNvPr>
          <p:cNvSpPr txBox="1"/>
          <p:nvPr/>
        </p:nvSpPr>
        <p:spPr>
          <a:xfrm>
            <a:off x="590715" y="387794"/>
            <a:ext cx="2620076" cy="307777"/>
          </a:xfrm>
          <a:prstGeom prst="rect">
            <a:avLst/>
          </a:prstGeom>
          <a:noFill/>
        </p:spPr>
        <p:txBody>
          <a:bodyPr wrap="none" rtlCol="0">
            <a:spAutoFit/>
          </a:bodyPr>
          <a:lstStyle/>
          <a:p>
            <a:r>
              <a:rPr lang="en-CA" sz="1400" i="1" dirty="0">
                <a:solidFill>
                  <a:srgbClr val="C00000"/>
                </a:solidFill>
              </a:rPr>
              <a:t>EBS, CBS, RBS, OBS are developed</a:t>
            </a:r>
          </a:p>
        </p:txBody>
      </p:sp>
    </p:spTree>
    <p:extLst>
      <p:ext uri="{BB962C8B-B14F-4D97-AF65-F5344CB8AC3E}">
        <p14:creationId xmlns:p14="http://schemas.microsoft.com/office/powerpoint/2010/main" val="201299959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1"/>
                                        </p:tgtEl>
                                        <p:attrNameLst>
                                          <p:attrName>style.visibility</p:attrName>
                                        </p:attrNameLst>
                                      </p:cBhvr>
                                      <p:to>
                                        <p:strVal val="visible"/>
                                      </p:to>
                                    </p:set>
                                    <p:anim calcmode="lin" valueType="num">
                                      <p:cBhvr additive="base">
                                        <p:cTn id="37" dur="500" fill="hold"/>
                                        <p:tgtEl>
                                          <p:spTgt spid="181"/>
                                        </p:tgtEl>
                                        <p:attrNameLst>
                                          <p:attrName>ppt_x</p:attrName>
                                        </p:attrNameLst>
                                      </p:cBhvr>
                                      <p:tavLst>
                                        <p:tav tm="0">
                                          <p:val>
                                            <p:strVal val="0-#ppt_w/2"/>
                                          </p:val>
                                        </p:tav>
                                        <p:tav tm="100000">
                                          <p:val>
                                            <p:strVal val="#ppt_x"/>
                                          </p:val>
                                        </p:tav>
                                      </p:tavLst>
                                    </p:anim>
                                    <p:anim calcmode="lin" valueType="num">
                                      <p:cBhvr additive="base">
                                        <p:cTn id="38" dur="500" fill="hold"/>
                                        <p:tgtEl>
                                          <p:spTgt spid="18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82"/>
                                        </p:tgtEl>
                                        <p:attrNameLst>
                                          <p:attrName>style.visibility</p:attrName>
                                        </p:attrNameLst>
                                      </p:cBhvr>
                                      <p:to>
                                        <p:strVal val="visible"/>
                                      </p:to>
                                    </p:set>
                                    <p:anim calcmode="lin" valueType="num">
                                      <p:cBhvr additive="base">
                                        <p:cTn id="41" dur="500" fill="hold"/>
                                        <p:tgtEl>
                                          <p:spTgt spid="182"/>
                                        </p:tgtEl>
                                        <p:attrNameLst>
                                          <p:attrName>ppt_x</p:attrName>
                                        </p:attrNameLst>
                                      </p:cBhvr>
                                      <p:tavLst>
                                        <p:tav tm="0">
                                          <p:val>
                                            <p:strVal val="0-#ppt_w/2"/>
                                          </p:val>
                                        </p:tav>
                                        <p:tav tm="100000">
                                          <p:val>
                                            <p:strVal val="#ppt_x"/>
                                          </p:val>
                                        </p:tav>
                                      </p:tavLst>
                                    </p:anim>
                                    <p:anim calcmode="lin" valueType="num">
                                      <p:cBhvr additive="base">
                                        <p:cTn id="42" dur="500" fill="hold"/>
                                        <p:tgtEl>
                                          <p:spTgt spid="18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79"/>
                                        </p:tgtEl>
                                        <p:attrNameLst>
                                          <p:attrName>style.visibility</p:attrName>
                                        </p:attrNameLst>
                                      </p:cBhvr>
                                      <p:to>
                                        <p:strVal val="visible"/>
                                      </p:to>
                                    </p:set>
                                    <p:anim calcmode="lin" valueType="num">
                                      <p:cBhvr additive="base">
                                        <p:cTn id="45" dur="500" fill="hold"/>
                                        <p:tgtEl>
                                          <p:spTgt spid="179"/>
                                        </p:tgtEl>
                                        <p:attrNameLst>
                                          <p:attrName>ppt_x</p:attrName>
                                        </p:attrNameLst>
                                      </p:cBhvr>
                                      <p:tavLst>
                                        <p:tav tm="0">
                                          <p:val>
                                            <p:strVal val="0-#ppt_w/2"/>
                                          </p:val>
                                        </p:tav>
                                        <p:tav tm="100000">
                                          <p:val>
                                            <p:strVal val="#ppt_x"/>
                                          </p:val>
                                        </p:tav>
                                      </p:tavLst>
                                    </p:anim>
                                    <p:anim calcmode="lin" valueType="num">
                                      <p:cBhvr additive="base">
                                        <p:cTn id="46" dur="500" fill="hold"/>
                                        <p:tgtEl>
                                          <p:spTgt spid="17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additive="base">
                                        <p:cTn id="49" dur="500" fill="hold"/>
                                        <p:tgtEl>
                                          <p:spTgt spid="178"/>
                                        </p:tgtEl>
                                        <p:attrNameLst>
                                          <p:attrName>ppt_x</p:attrName>
                                        </p:attrNameLst>
                                      </p:cBhvr>
                                      <p:tavLst>
                                        <p:tav tm="0">
                                          <p:val>
                                            <p:strVal val="0-#ppt_w/2"/>
                                          </p:val>
                                        </p:tav>
                                        <p:tav tm="100000">
                                          <p:val>
                                            <p:strVal val="#ppt_x"/>
                                          </p:val>
                                        </p:tav>
                                      </p:tavLst>
                                    </p:anim>
                                    <p:anim calcmode="lin" valueType="num">
                                      <p:cBhvr additive="base">
                                        <p:cTn id="50" dur="500" fill="hold"/>
                                        <p:tgtEl>
                                          <p:spTgt spid="17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6"/>
                                        </p:tgtEl>
                                        <p:attrNameLst>
                                          <p:attrName>style.visibility</p:attrName>
                                        </p:attrNameLst>
                                      </p:cBhvr>
                                      <p:to>
                                        <p:strVal val="visible"/>
                                      </p:to>
                                    </p:set>
                                    <p:anim calcmode="lin" valueType="num">
                                      <p:cBhvr additive="base">
                                        <p:cTn id="55" dur="500" fill="hold"/>
                                        <p:tgtEl>
                                          <p:spTgt spid="156"/>
                                        </p:tgtEl>
                                        <p:attrNameLst>
                                          <p:attrName>ppt_x</p:attrName>
                                        </p:attrNameLst>
                                      </p:cBhvr>
                                      <p:tavLst>
                                        <p:tav tm="0">
                                          <p:val>
                                            <p:strVal val="0-#ppt_w/2"/>
                                          </p:val>
                                        </p:tav>
                                        <p:tav tm="100000">
                                          <p:val>
                                            <p:strVal val="#ppt_x"/>
                                          </p:val>
                                        </p:tav>
                                      </p:tavLst>
                                    </p:anim>
                                    <p:anim calcmode="lin" valueType="num">
                                      <p:cBhvr additive="base">
                                        <p:cTn id="56" dur="500" fill="hold"/>
                                        <p:tgtEl>
                                          <p:spTgt spid="156"/>
                                        </p:tgtEl>
                                        <p:attrNameLst>
                                          <p:attrName>ppt_y</p:attrName>
                                        </p:attrNameLst>
                                      </p:cBhvr>
                                      <p:tavLst>
                                        <p:tav tm="0">
                                          <p:val>
                                            <p:strVal val="#ppt_y"/>
                                          </p:val>
                                        </p:tav>
                                        <p:tav tm="100000">
                                          <p:val>
                                            <p:strVal val="#ppt_y"/>
                                          </p:val>
                                        </p:tav>
                                      </p:tavLst>
                                    </p:anim>
                                  </p:childTnLst>
                                </p:cTn>
                              </p:par>
                              <p:par>
                                <p:cTn id="57" presetID="49" presetClass="entr" presetSubtype="0" decel="10000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 calcmode="lin" valueType="num">
                                      <p:cBhvr>
                                        <p:cTn id="61" dur="500" fill="hold"/>
                                        <p:tgtEl>
                                          <p:spTgt spid="15"/>
                                        </p:tgtEl>
                                        <p:attrNameLst>
                                          <p:attrName>style.rotation</p:attrName>
                                        </p:attrNameLst>
                                      </p:cBhvr>
                                      <p:tavLst>
                                        <p:tav tm="0">
                                          <p:val>
                                            <p:fltVal val="360"/>
                                          </p:val>
                                        </p:tav>
                                        <p:tav tm="100000">
                                          <p:val>
                                            <p:fltVal val="0"/>
                                          </p:val>
                                        </p:tav>
                                      </p:tavLst>
                                    </p:anim>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anim calcmode="lin" valueType="num">
                                      <p:cBhvr>
                                        <p:cTn id="68" dur="500" fill="hold"/>
                                        <p:tgtEl>
                                          <p:spTgt spid="3"/>
                                        </p:tgtEl>
                                        <p:attrNameLst>
                                          <p:attrName>ppt_w</p:attrName>
                                        </p:attrNameLst>
                                      </p:cBhvr>
                                      <p:tavLst>
                                        <p:tav tm="0" fmla="#ppt_w*sin(2.5*pi*$)">
                                          <p:val>
                                            <p:fltVal val="0"/>
                                          </p:val>
                                        </p:tav>
                                        <p:tav tm="100000">
                                          <p:val>
                                            <p:fltVal val="1"/>
                                          </p:val>
                                        </p:tav>
                                      </p:tavLst>
                                    </p:anim>
                                    <p:anim calcmode="lin" valueType="num">
                                      <p:cBhvr>
                                        <p:cTn id="69" dur="500" fill="hold"/>
                                        <p:tgtEl>
                                          <p:spTgt spid="3"/>
                                        </p:tgtEl>
                                        <p:attrNameLst>
                                          <p:attrName>ppt_h</p:attrName>
                                        </p:attrNameLst>
                                      </p:cBhvr>
                                      <p:tavLst>
                                        <p:tav tm="0">
                                          <p:val>
                                            <p:strVal val="#ppt_h"/>
                                          </p:val>
                                        </p:tav>
                                        <p:tav tm="100000">
                                          <p:val>
                                            <p:strVal val="#ppt_h"/>
                                          </p:val>
                                        </p:tav>
                                      </p:tavLst>
                                    </p:anim>
                                  </p:childTnLst>
                                </p:cTn>
                              </p:par>
                              <p:par>
                                <p:cTn id="70" presetID="2" presetClass="entr" presetSubtype="4" fill="hold" nodeType="with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additive="base">
                                        <p:cTn id="72" dur="500" fill="hold"/>
                                        <p:tgtEl>
                                          <p:spTgt spid="59"/>
                                        </p:tgtEl>
                                        <p:attrNameLst>
                                          <p:attrName>ppt_x</p:attrName>
                                        </p:attrNameLst>
                                      </p:cBhvr>
                                      <p:tavLst>
                                        <p:tav tm="0">
                                          <p:val>
                                            <p:strVal val="#ppt_x"/>
                                          </p:val>
                                        </p:tav>
                                        <p:tav tm="100000">
                                          <p:val>
                                            <p:strVal val="#ppt_x"/>
                                          </p:val>
                                        </p:tav>
                                      </p:tavLst>
                                    </p:anim>
                                    <p:anim calcmode="lin" valueType="num">
                                      <p:cBhvr additive="base">
                                        <p:cTn id="73" dur="500" fill="hold"/>
                                        <p:tgtEl>
                                          <p:spTgt spid="59"/>
                                        </p:tgtEl>
                                        <p:attrNameLst>
                                          <p:attrName>ppt_y</p:attrName>
                                        </p:attrNameLst>
                                      </p:cBhvr>
                                      <p:tavLst>
                                        <p:tav tm="0">
                                          <p:val>
                                            <p:strVal val="1+#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additive="base">
                                        <p:cTn id="76" dur="500" fill="hold"/>
                                        <p:tgtEl>
                                          <p:spTgt spid="62"/>
                                        </p:tgtEl>
                                        <p:attrNameLst>
                                          <p:attrName>ppt_x</p:attrName>
                                        </p:attrNameLst>
                                      </p:cBhvr>
                                      <p:tavLst>
                                        <p:tav tm="0">
                                          <p:val>
                                            <p:strVal val="#ppt_x"/>
                                          </p:val>
                                        </p:tav>
                                        <p:tav tm="100000">
                                          <p:val>
                                            <p:strVal val="#ppt_x"/>
                                          </p:val>
                                        </p:tav>
                                      </p:tavLst>
                                    </p:anim>
                                    <p:anim calcmode="lin" valueType="num">
                                      <p:cBhvr additive="base">
                                        <p:cTn id="77"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160"/>
                                        </p:tgtEl>
                                        <p:attrNameLst>
                                          <p:attrName>style.visibility</p:attrName>
                                        </p:attrNameLst>
                                      </p:cBhvr>
                                      <p:to>
                                        <p:strVal val="visible"/>
                                      </p:to>
                                    </p:set>
                                    <p:anim calcmode="lin" valueType="num">
                                      <p:cBhvr additive="base">
                                        <p:cTn id="82" dur="500" fill="hold"/>
                                        <p:tgtEl>
                                          <p:spTgt spid="160"/>
                                        </p:tgtEl>
                                        <p:attrNameLst>
                                          <p:attrName>ppt_x</p:attrName>
                                        </p:attrNameLst>
                                      </p:cBhvr>
                                      <p:tavLst>
                                        <p:tav tm="0">
                                          <p:val>
                                            <p:strVal val="1+#ppt_w/2"/>
                                          </p:val>
                                        </p:tav>
                                        <p:tav tm="100000">
                                          <p:val>
                                            <p:strVal val="#ppt_x"/>
                                          </p:val>
                                        </p:tav>
                                      </p:tavLst>
                                    </p:anim>
                                    <p:anim calcmode="lin" valueType="num">
                                      <p:cBhvr additive="base">
                                        <p:cTn id="83" dur="500" fill="hold"/>
                                        <p:tgtEl>
                                          <p:spTgt spid="160"/>
                                        </p:tgtEl>
                                        <p:attrNameLst>
                                          <p:attrName>ppt_y</p:attrName>
                                        </p:attrNameLst>
                                      </p:cBhvr>
                                      <p:tavLst>
                                        <p:tav tm="0">
                                          <p:val>
                                            <p:strVal val="#ppt_y"/>
                                          </p:val>
                                        </p:tav>
                                        <p:tav tm="100000">
                                          <p:val>
                                            <p:strVal val="#ppt_y"/>
                                          </p:val>
                                        </p:tav>
                                      </p:tavLst>
                                    </p:anim>
                                  </p:childTnLst>
                                </p:cTn>
                              </p:par>
                              <p:par>
                                <p:cTn id="84" presetID="49" presetClass="entr" presetSubtype="0" decel="100000" fill="hold" grpId="0" nodeType="withEffect">
                                  <p:stCondLst>
                                    <p:cond delay="0"/>
                                  </p:stCondLst>
                                  <p:childTnLst>
                                    <p:set>
                                      <p:cBhvr>
                                        <p:cTn id="85" dur="1" fill="hold">
                                          <p:stCondLst>
                                            <p:cond delay="0"/>
                                          </p:stCondLst>
                                        </p:cTn>
                                        <p:tgtEl>
                                          <p:spTgt spid="159"/>
                                        </p:tgtEl>
                                        <p:attrNameLst>
                                          <p:attrName>style.visibility</p:attrName>
                                        </p:attrNameLst>
                                      </p:cBhvr>
                                      <p:to>
                                        <p:strVal val="visible"/>
                                      </p:to>
                                    </p:set>
                                    <p:anim calcmode="lin" valueType="num">
                                      <p:cBhvr>
                                        <p:cTn id="86" dur="500" fill="hold"/>
                                        <p:tgtEl>
                                          <p:spTgt spid="159"/>
                                        </p:tgtEl>
                                        <p:attrNameLst>
                                          <p:attrName>ppt_w</p:attrName>
                                        </p:attrNameLst>
                                      </p:cBhvr>
                                      <p:tavLst>
                                        <p:tav tm="0">
                                          <p:val>
                                            <p:fltVal val="0"/>
                                          </p:val>
                                        </p:tav>
                                        <p:tav tm="100000">
                                          <p:val>
                                            <p:strVal val="#ppt_w"/>
                                          </p:val>
                                        </p:tav>
                                      </p:tavLst>
                                    </p:anim>
                                    <p:anim calcmode="lin" valueType="num">
                                      <p:cBhvr>
                                        <p:cTn id="87" dur="500" fill="hold"/>
                                        <p:tgtEl>
                                          <p:spTgt spid="159"/>
                                        </p:tgtEl>
                                        <p:attrNameLst>
                                          <p:attrName>ppt_h</p:attrName>
                                        </p:attrNameLst>
                                      </p:cBhvr>
                                      <p:tavLst>
                                        <p:tav tm="0">
                                          <p:val>
                                            <p:fltVal val="0"/>
                                          </p:val>
                                        </p:tav>
                                        <p:tav tm="100000">
                                          <p:val>
                                            <p:strVal val="#ppt_h"/>
                                          </p:val>
                                        </p:tav>
                                      </p:tavLst>
                                    </p:anim>
                                    <p:anim calcmode="lin" valueType="num">
                                      <p:cBhvr>
                                        <p:cTn id="88" dur="500" fill="hold"/>
                                        <p:tgtEl>
                                          <p:spTgt spid="159"/>
                                        </p:tgtEl>
                                        <p:attrNameLst>
                                          <p:attrName>style.rotation</p:attrName>
                                        </p:attrNameLst>
                                      </p:cBhvr>
                                      <p:tavLst>
                                        <p:tav tm="0">
                                          <p:val>
                                            <p:fltVal val="360"/>
                                          </p:val>
                                        </p:tav>
                                        <p:tav tm="100000">
                                          <p:val>
                                            <p:fltVal val="0"/>
                                          </p:val>
                                        </p:tav>
                                      </p:tavLst>
                                    </p:anim>
                                    <p:animEffect transition="in" filter="fade">
                                      <p:cBhvr>
                                        <p:cTn id="89" dur="500"/>
                                        <p:tgtEl>
                                          <p:spTgt spid="159"/>
                                        </p:tgtEl>
                                      </p:cBhvr>
                                    </p:animEffect>
                                  </p:childTnLst>
                                </p:cTn>
                              </p:par>
                            </p:childTnLst>
                          </p:cTn>
                        </p:par>
                      </p:childTnLst>
                    </p:cTn>
                  </p:par>
                  <p:par>
                    <p:cTn id="90" fill="hold">
                      <p:stCondLst>
                        <p:cond delay="indefinite"/>
                      </p:stCondLst>
                      <p:childTnLst>
                        <p:par>
                          <p:cTn id="91" fill="hold">
                            <p:stCondLst>
                              <p:cond delay="0"/>
                            </p:stCondLst>
                            <p:childTnLst>
                              <p:par>
                                <p:cTn id="92" presetID="45" presetClass="entr" presetSubtype="0"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anim calcmode="lin" valueType="num">
                                      <p:cBhvr>
                                        <p:cTn id="95" dur="500" fill="hold"/>
                                        <p:tgtEl>
                                          <p:spTgt spid="18"/>
                                        </p:tgtEl>
                                        <p:attrNameLst>
                                          <p:attrName>ppt_w</p:attrName>
                                        </p:attrNameLst>
                                      </p:cBhvr>
                                      <p:tavLst>
                                        <p:tav tm="0" fmla="#ppt_w*sin(2.5*pi*$)">
                                          <p:val>
                                            <p:fltVal val="0"/>
                                          </p:val>
                                        </p:tav>
                                        <p:tav tm="100000">
                                          <p:val>
                                            <p:fltVal val="1"/>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500"/>
                                        <p:tgtEl>
                                          <p:spTgt spid="19"/>
                                        </p:tgtEl>
                                      </p:cBhvr>
                                    </p:animEffect>
                                    <p:anim calcmode="lin" valueType="num">
                                      <p:cBhvr>
                                        <p:cTn id="100" dur="500" fill="hold"/>
                                        <p:tgtEl>
                                          <p:spTgt spid="19"/>
                                        </p:tgtEl>
                                        <p:attrNameLst>
                                          <p:attrName>ppt_w</p:attrName>
                                        </p:attrNameLst>
                                      </p:cBhvr>
                                      <p:tavLst>
                                        <p:tav tm="0" fmla="#ppt_w*sin(2.5*pi*$)">
                                          <p:val>
                                            <p:fltVal val="0"/>
                                          </p:val>
                                        </p:tav>
                                        <p:tav tm="100000">
                                          <p:val>
                                            <p:fltVal val="1"/>
                                          </p:val>
                                        </p:tav>
                                      </p:tavLst>
                                    </p:anim>
                                    <p:anim calcmode="lin" valueType="num">
                                      <p:cBhvr>
                                        <p:cTn id="101" dur="500" fill="hold"/>
                                        <p:tgtEl>
                                          <p:spTgt spid="1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anim calcmode="lin" valueType="num">
                                      <p:cBhvr>
                                        <p:cTn id="105" dur="500" fill="hold"/>
                                        <p:tgtEl>
                                          <p:spTgt spid="23"/>
                                        </p:tgtEl>
                                        <p:attrNameLst>
                                          <p:attrName>ppt_w</p:attrName>
                                        </p:attrNameLst>
                                      </p:cBhvr>
                                      <p:tavLst>
                                        <p:tav tm="0" fmla="#ppt_w*sin(2.5*pi*$)">
                                          <p:val>
                                            <p:fltVal val="0"/>
                                          </p:val>
                                        </p:tav>
                                        <p:tav tm="100000">
                                          <p:val>
                                            <p:fltVal val="1"/>
                                          </p:val>
                                        </p:tav>
                                      </p:tavLst>
                                    </p:anim>
                                    <p:anim calcmode="lin" valueType="num">
                                      <p:cBhvr>
                                        <p:cTn id="106" dur="500" fill="hold"/>
                                        <p:tgtEl>
                                          <p:spTgt spid="23"/>
                                        </p:tgtEl>
                                        <p:attrNameLst>
                                          <p:attrName>ppt_h</p:attrName>
                                        </p:attrNameLst>
                                      </p:cBhvr>
                                      <p:tavLst>
                                        <p:tav tm="0">
                                          <p:val>
                                            <p:strVal val="#ppt_h"/>
                                          </p:val>
                                        </p:tav>
                                        <p:tav tm="100000">
                                          <p:val>
                                            <p:strVal val="#ppt_h"/>
                                          </p:val>
                                        </p:tav>
                                      </p:tavLst>
                                    </p:anim>
                                  </p:childTnLst>
                                </p:cTn>
                              </p:par>
                              <p:par>
                                <p:cTn id="107" presetID="45" presetClass="entr" presetSubtype="0"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500"/>
                                        <p:tgtEl>
                                          <p:spTgt spid="24"/>
                                        </p:tgtEl>
                                      </p:cBhvr>
                                    </p:animEffect>
                                    <p:anim calcmode="lin" valueType="num">
                                      <p:cBhvr>
                                        <p:cTn id="110" dur="500" fill="hold"/>
                                        <p:tgtEl>
                                          <p:spTgt spid="24"/>
                                        </p:tgtEl>
                                        <p:attrNameLst>
                                          <p:attrName>ppt_w</p:attrName>
                                        </p:attrNameLst>
                                      </p:cBhvr>
                                      <p:tavLst>
                                        <p:tav tm="0" fmla="#ppt_w*sin(2.5*pi*$)">
                                          <p:val>
                                            <p:fltVal val="0"/>
                                          </p:val>
                                        </p:tav>
                                        <p:tav tm="100000">
                                          <p:val>
                                            <p:fltVal val="1"/>
                                          </p:val>
                                        </p:tav>
                                      </p:tavLst>
                                    </p:anim>
                                    <p:anim calcmode="lin" valueType="num">
                                      <p:cBhvr>
                                        <p:cTn id="111" dur="500" fill="hold"/>
                                        <p:tgtEl>
                                          <p:spTgt spid="24"/>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500"/>
                                        <p:tgtEl>
                                          <p:spTgt spid="25"/>
                                        </p:tgtEl>
                                      </p:cBhvr>
                                    </p:animEffect>
                                    <p:anim calcmode="lin" valueType="num">
                                      <p:cBhvr>
                                        <p:cTn id="115" dur="500" fill="hold"/>
                                        <p:tgtEl>
                                          <p:spTgt spid="25"/>
                                        </p:tgtEl>
                                        <p:attrNameLst>
                                          <p:attrName>ppt_w</p:attrName>
                                        </p:attrNameLst>
                                      </p:cBhvr>
                                      <p:tavLst>
                                        <p:tav tm="0" fmla="#ppt_w*sin(2.5*pi*$)">
                                          <p:val>
                                            <p:fltVal val="0"/>
                                          </p:val>
                                        </p:tav>
                                        <p:tav tm="100000">
                                          <p:val>
                                            <p:fltVal val="1"/>
                                          </p:val>
                                        </p:tav>
                                      </p:tavLst>
                                    </p:anim>
                                    <p:anim calcmode="lin" valueType="num">
                                      <p:cBhvr>
                                        <p:cTn id="116" dur="500" fill="hold"/>
                                        <p:tgtEl>
                                          <p:spTgt spid="25"/>
                                        </p:tgtEl>
                                        <p:attrNameLst>
                                          <p:attrName>ppt_h</p:attrName>
                                        </p:attrNameLst>
                                      </p:cBhvr>
                                      <p:tavLst>
                                        <p:tav tm="0">
                                          <p:val>
                                            <p:strVal val="#ppt_h"/>
                                          </p:val>
                                        </p:tav>
                                        <p:tav tm="100000">
                                          <p:val>
                                            <p:strVal val="#ppt_h"/>
                                          </p:val>
                                        </p:tav>
                                      </p:tavLst>
                                    </p:anim>
                                  </p:childTnLst>
                                </p:cTn>
                              </p:par>
                              <p:par>
                                <p:cTn id="117" presetID="2" presetClass="entr" presetSubtype="1" fill="hold" grpId="0" nodeType="withEffect">
                                  <p:stCondLst>
                                    <p:cond delay="0"/>
                                  </p:stCondLst>
                                  <p:childTnLst>
                                    <p:set>
                                      <p:cBhvr>
                                        <p:cTn id="118" dur="1" fill="hold">
                                          <p:stCondLst>
                                            <p:cond delay="0"/>
                                          </p:stCondLst>
                                        </p:cTn>
                                        <p:tgtEl>
                                          <p:spTgt spid="67"/>
                                        </p:tgtEl>
                                        <p:attrNameLst>
                                          <p:attrName>style.visibility</p:attrName>
                                        </p:attrNameLst>
                                      </p:cBhvr>
                                      <p:to>
                                        <p:strVal val="visible"/>
                                      </p:to>
                                    </p:set>
                                    <p:anim calcmode="lin" valueType="num">
                                      <p:cBhvr additive="base">
                                        <p:cTn id="119" dur="500" fill="hold"/>
                                        <p:tgtEl>
                                          <p:spTgt spid="67"/>
                                        </p:tgtEl>
                                        <p:attrNameLst>
                                          <p:attrName>ppt_x</p:attrName>
                                        </p:attrNameLst>
                                      </p:cBhvr>
                                      <p:tavLst>
                                        <p:tav tm="0">
                                          <p:val>
                                            <p:strVal val="#ppt_x"/>
                                          </p:val>
                                        </p:tav>
                                        <p:tav tm="100000">
                                          <p:val>
                                            <p:strVal val="#ppt_x"/>
                                          </p:val>
                                        </p:tav>
                                      </p:tavLst>
                                    </p:anim>
                                    <p:anim calcmode="lin" valueType="num">
                                      <p:cBhvr additive="base">
                                        <p:cTn id="120" dur="500" fill="hold"/>
                                        <p:tgtEl>
                                          <p:spTgt spid="67"/>
                                        </p:tgtEl>
                                        <p:attrNameLst>
                                          <p:attrName>ppt_y</p:attrName>
                                        </p:attrNameLst>
                                      </p:cBhvr>
                                      <p:tavLst>
                                        <p:tav tm="0">
                                          <p:val>
                                            <p:strVal val="0-#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500" fill="hold"/>
                                        <p:tgtEl>
                                          <p:spTgt spid="70"/>
                                        </p:tgtEl>
                                        <p:attrNameLst>
                                          <p:attrName>ppt_x</p:attrName>
                                        </p:attrNameLst>
                                      </p:cBhvr>
                                      <p:tavLst>
                                        <p:tav tm="0">
                                          <p:val>
                                            <p:strVal val="#ppt_x"/>
                                          </p:val>
                                        </p:tav>
                                        <p:tav tm="100000">
                                          <p:val>
                                            <p:strVal val="#ppt_x"/>
                                          </p:val>
                                        </p:tav>
                                      </p:tavLst>
                                    </p:anim>
                                    <p:anim calcmode="lin" valueType="num">
                                      <p:cBhvr additive="base">
                                        <p:cTn id="124" dur="500" fill="hold"/>
                                        <p:tgtEl>
                                          <p:spTgt spid="70"/>
                                        </p:tgtEl>
                                        <p:attrNameLst>
                                          <p:attrName>ppt_y</p:attrName>
                                        </p:attrNameLst>
                                      </p:cBhvr>
                                      <p:tavLst>
                                        <p:tav tm="0">
                                          <p:val>
                                            <p:strVal val="1+#ppt_h/2"/>
                                          </p:val>
                                        </p:tav>
                                        <p:tav tm="100000">
                                          <p:val>
                                            <p:strVal val="#ppt_y"/>
                                          </p:val>
                                        </p:tav>
                                      </p:tavLst>
                                    </p:anim>
                                  </p:childTnLst>
                                </p:cTn>
                              </p:par>
                              <p:par>
                                <p:cTn id="125" presetID="2" presetClass="entr" presetSubtype="1" fill="hold" grpId="0" nodeType="withEffect">
                                  <p:stCondLst>
                                    <p:cond delay="0"/>
                                  </p:stCondLst>
                                  <p:childTnLst>
                                    <p:set>
                                      <p:cBhvr>
                                        <p:cTn id="126" dur="1" fill="hold">
                                          <p:stCondLst>
                                            <p:cond delay="0"/>
                                          </p:stCondLst>
                                        </p:cTn>
                                        <p:tgtEl>
                                          <p:spTgt spid="71"/>
                                        </p:tgtEl>
                                        <p:attrNameLst>
                                          <p:attrName>style.visibility</p:attrName>
                                        </p:attrNameLst>
                                      </p:cBhvr>
                                      <p:to>
                                        <p:strVal val="visible"/>
                                      </p:to>
                                    </p:set>
                                    <p:anim calcmode="lin" valueType="num">
                                      <p:cBhvr additive="base">
                                        <p:cTn id="127" dur="500" fill="hold"/>
                                        <p:tgtEl>
                                          <p:spTgt spid="71"/>
                                        </p:tgtEl>
                                        <p:attrNameLst>
                                          <p:attrName>ppt_x</p:attrName>
                                        </p:attrNameLst>
                                      </p:cBhvr>
                                      <p:tavLst>
                                        <p:tav tm="0">
                                          <p:val>
                                            <p:strVal val="#ppt_x"/>
                                          </p:val>
                                        </p:tav>
                                        <p:tav tm="100000">
                                          <p:val>
                                            <p:strVal val="#ppt_x"/>
                                          </p:val>
                                        </p:tav>
                                      </p:tavLst>
                                    </p:anim>
                                    <p:anim calcmode="lin" valueType="num">
                                      <p:cBhvr additive="base">
                                        <p:cTn id="128" dur="500" fill="hold"/>
                                        <p:tgtEl>
                                          <p:spTgt spid="71"/>
                                        </p:tgtEl>
                                        <p:attrNameLst>
                                          <p:attrName>ppt_y</p:attrName>
                                        </p:attrNameLst>
                                      </p:cBhvr>
                                      <p:tavLst>
                                        <p:tav tm="0">
                                          <p:val>
                                            <p:strVal val="0-#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500" fill="hold"/>
                                        <p:tgtEl>
                                          <p:spTgt spid="65"/>
                                        </p:tgtEl>
                                        <p:attrNameLst>
                                          <p:attrName>ppt_x</p:attrName>
                                        </p:attrNameLst>
                                      </p:cBhvr>
                                      <p:tavLst>
                                        <p:tav tm="0">
                                          <p:val>
                                            <p:strVal val="#ppt_x"/>
                                          </p:val>
                                        </p:tav>
                                        <p:tav tm="100000">
                                          <p:val>
                                            <p:strVal val="#ppt_x"/>
                                          </p:val>
                                        </p:tav>
                                      </p:tavLst>
                                    </p:anim>
                                    <p:anim calcmode="lin" valueType="num">
                                      <p:cBhvr additive="base">
                                        <p:cTn id="132" dur="5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500"/>
                            </p:stCondLst>
                            <p:childTnLst>
                              <p:par>
                                <p:cTn id="134" presetID="22" presetClass="entr" presetSubtype="8" fill="hold" nodeType="after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wipe(left)">
                                      <p:cBhvr>
                                        <p:cTn id="136" dur="500"/>
                                        <p:tgtEl>
                                          <p:spTgt spid="31"/>
                                        </p:tgtEl>
                                      </p:cBhvr>
                                    </p:animEffect>
                                  </p:childTnLst>
                                </p:cTn>
                              </p:par>
                              <p:par>
                                <p:cTn id="137" presetID="22" presetClass="entr" presetSubtype="8" fill="hold" nodeType="with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wipe(left)">
                                      <p:cBhvr>
                                        <p:cTn id="139" dur="500"/>
                                        <p:tgtEl>
                                          <p:spTgt spid="17"/>
                                        </p:tgtEl>
                                      </p:cBhvr>
                                    </p:animEffect>
                                  </p:childTnLst>
                                </p:cTn>
                              </p:par>
                              <p:par>
                                <p:cTn id="140" presetID="22" presetClass="entr" presetSubtype="8"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left)">
                                      <p:cBhvr>
                                        <p:cTn id="142" dur="500"/>
                                        <p:tgtEl>
                                          <p:spTgt spid="40"/>
                                        </p:tgtEl>
                                      </p:cBhvr>
                                    </p:animEffect>
                                  </p:childTnLst>
                                </p:cTn>
                              </p:par>
                              <p:par>
                                <p:cTn id="143" presetID="22" presetClass="entr" presetSubtype="8" fill="hold" nodeType="with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wipe(left)">
                                      <p:cBhvr>
                                        <p:cTn id="145" dur="500"/>
                                        <p:tgtEl>
                                          <p:spTgt spid="37"/>
                                        </p:tgtEl>
                                      </p:cBhvr>
                                    </p:animEffect>
                                  </p:childTnLst>
                                </p:cTn>
                              </p:par>
                              <p:par>
                                <p:cTn id="146" presetID="22" presetClass="entr" presetSubtype="8" fill="hold" nodeType="withEffect">
                                  <p:stCondLst>
                                    <p:cond delay="0"/>
                                  </p:stCondLst>
                                  <p:childTnLst>
                                    <p:set>
                                      <p:cBhvr>
                                        <p:cTn id="147" dur="1" fill="hold">
                                          <p:stCondLst>
                                            <p:cond delay="0"/>
                                          </p:stCondLst>
                                        </p:cTn>
                                        <p:tgtEl>
                                          <p:spTgt spid="34"/>
                                        </p:tgtEl>
                                        <p:attrNameLst>
                                          <p:attrName>style.visibility</p:attrName>
                                        </p:attrNameLst>
                                      </p:cBhvr>
                                      <p:to>
                                        <p:strVal val="visible"/>
                                      </p:to>
                                    </p:set>
                                    <p:animEffect transition="in" filter="wipe(left)">
                                      <p:cBhvr>
                                        <p:cTn id="148" dur="500"/>
                                        <p:tgtEl>
                                          <p:spTgt spid="34"/>
                                        </p:tgtEl>
                                      </p:cBhvr>
                                    </p:animEffect>
                                  </p:childTnLst>
                                </p:cTn>
                              </p:par>
                            </p:childTnLst>
                          </p:cTn>
                        </p:par>
                      </p:childTnLst>
                    </p:cTn>
                  </p:par>
                  <p:par>
                    <p:cTn id="149" fill="hold">
                      <p:stCondLst>
                        <p:cond delay="indefinite"/>
                      </p:stCondLst>
                      <p:childTnLst>
                        <p:par>
                          <p:cTn id="150" fill="hold">
                            <p:stCondLst>
                              <p:cond delay="0"/>
                            </p:stCondLst>
                            <p:childTnLst>
                              <p:par>
                                <p:cTn id="151" presetID="2" presetClass="entr" presetSubtype="2" fill="hold" grpId="0" nodeType="clickEffect">
                                  <p:stCondLst>
                                    <p:cond delay="0"/>
                                  </p:stCondLst>
                                  <p:childTnLst>
                                    <p:set>
                                      <p:cBhvr>
                                        <p:cTn id="152" dur="1" fill="hold">
                                          <p:stCondLst>
                                            <p:cond delay="0"/>
                                          </p:stCondLst>
                                        </p:cTn>
                                        <p:tgtEl>
                                          <p:spTgt spid="166"/>
                                        </p:tgtEl>
                                        <p:attrNameLst>
                                          <p:attrName>style.visibility</p:attrName>
                                        </p:attrNameLst>
                                      </p:cBhvr>
                                      <p:to>
                                        <p:strVal val="visible"/>
                                      </p:to>
                                    </p:set>
                                    <p:anim calcmode="lin" valueType="num">
                                      <p:cBhvr additive="base">
                                        <p:cTn id="153" dur="500" fill="hold"/>
                                        <p:tgtEl>
                                          <p:spTgt spid="166"/>
                                        </p:tgtEl>
                                        <p:attrNameLst>
                                          <p:attrName>ppt_x</p:attrName>
                                        </p:attrNameLst>
                                      </p:cBhvr>
                                      <p:tavLst>
                                        <p:tav tm="0">
                                          <p:val>
                                            <p:strVal val="1+#ppt_w/2"/>
                                          </p:val>
                                        </p:tav>
                                        <p:tav tm="100000">
                                          <p:val>
                                            <p:strVal val="#ppt_x"/>
                                          </p:val>
                                        </p:tav>
                                      </p:tavLst>
                                    </p:anim>
                                    <p:anim calcmode="lin" valueType="num">
                                      <p:cBhvr additive="base">
                                        <p:cTn id="154" dur="500" fill="hold"/>
                                        <p:tgtEl>
                                          <p:spTgt spid="166"/>
                                        </p:tgtEl>
                                        <p:attrNameLst>
                                          <p:attrName>ppt_y</p:attrName>
                                        </p:attrNameLst>
                                      </p:cBhvr>
                                      <p:tavLst>
                                        <p:tav tm="0">
                                          <p:val>
                                            <p:strVal val="#ppt_y"/>
                                          </p:val>
                                        </p:tav>
                                        <p:tav tm="100000">
                                          <p:val>
                                            <p:strVal val="#ppt_y"/>
                                          </p:val>
                                        </p:tav>
                                      </p:tavLst>
                                    </p:anim>
                                  </p:childTnLst>
                                </p:cTn>
                              </p:par>
                              <p:par>
                                <p:cTn id="155" presetID="49" presetClass="entr" presetSubtype="0" decel="100000" fill="hold" grpId="0" nodeType="withEffect">
                                  <p:stCondLst>
                                    <p:cond delay="0"/>
                                  </p:stCondLst>
                                  <p:childTnLst>
                                    <p:set>
                                      <p:cBhvr>
                                        <p:cTn id="156" dur="1" fill="hold">
                                          <p:stCondLst>
                                            <p:cond delay="0"/>
                                          </p:stCondLst>
                                        </p:cTn>
                                        <p:tgtEl>
                                          <p:spTgt spid="163"/>
                                        </p:tgtEl>
                                        <p:attrNameLst>
                                          <p:attrName>style.visibility</p:attrName>
                                        </p:attrNameLst>
                                      </p:cBhvr>
                                      <p:to>
                                        <p:strVal val="visible"/>
                                      </p:to>
                                    </p:set>
                                    <p:anim calcmode="lin" valueType="num">
                                      <p:cBhvr>
                                        <p:cTn id="157" dur="500" fill="hold"/>
                                        <p:tgtEl>
                                          <p:spTgt spid="163"/>
                                        </p:tgtEl>
                                        <p:attrNameLst>
                                          <p:attrName>ppt_w</p:attrName>
                                        </p:attrNameLst>
                                      </p:cBhvr>
                                      <p:tavLst>
                                        <p:tav tm="0">
                                          <p:val>
                                            <p:fltVal val="0"/>
                                          </p:val>
                                        </p:tav>
                                        <p:tav tm="100000">
                                          <p:val>
                                            <p:strVal val="#ppt_w"/>
                                          </p:val>
                                        </p:tav>
                                      </p:tavLst>
                                    </p:anim>
                                    <p:anim calcmode="lin" valueType="num">
                                      <p:cBhvr>
                                        <p:cTn id="158" dur="500" fill="hold"/>
                                        <p:tgtEl>
                                          <p:spTgt spid="163"/>
                                        </p:tgtEl>
                                        <p:attrNameLst>
                                          <p:attrName>ppt_h</p:attrName>
                                        </p:attrNameLst>
                                      </p:cBhvr>
                                      <p:tavLst>
                                        <p:tav tm="0">
                                          <p:val>
                                            <p:fltVal val="0"/>
                                          </p:val>
                                        </p:tav>
                                        <p:tav tm="100000">
                                          <p:val>
                                            <p:strVal val="#ppt_h"/>
                                          </p:val>
                                        </p:tav>
                                      </p:tavLst>
                                    </p:anim>
                                    <p:anim calcmode="lin" valueType="num">
                                      <p:cBhvr>
                                        <p:cTn id="159" dur="500" fill="hold"/>
                                        <p:tgtEl>
                                          <p:spTgt spid="163"/>
                                        </p:tgtEl>
                                        <p:attrNameLst>
                                          <p:attrName>style.rotation</p:attrName>
                                        </p:attrNameLst>
                                      </p:cBhvr>
                                      <p:tavLst>
                                        <p:tav tm="0">
                                          <p:val>
                                            <p:fltVal val="360"/>
                                          </p:val>
                                        </p:tav>
                                        <p:tav tm="100000">
                                          <p:val>
                                            <p:fltVal val="0"/>
                                          </p:val>
                                        </p:tav>
                                      </p:tavLst>
                                    </p:anim>
                                    <p:animEffect transition="in" filter="fade">
                                      <p:cBhvr>
                                        <p:cTn id="160" dur="500"/>
                                        <p:tgtEl>
                                          <p:spTgt spid="163"/>
                                        </p:tgtEl>
                                      </p:cBhvr>
                                    </p:animEffect>
                                  </p:childTnLst>
                                </p:cTn>
                              </p:par>
                            </p:childTnLst>
                          </p:cTn>
                        </p:par>
                      </p:childTnLst>
                    </p:cTn>
                  </p:par>
                  <p:par>
                    <p:cTn id="161" fill="hold">
                      <p:stCondLst>
                        <p:cond delay="indefinite"/>
                      </p:stCondLst>
                      <p:childTnLst>
                        <p:par>
                          <p:cTn id="162" fill="hold">
                            <p:stCondLst>
                              <p:cond delay="0"/>
                            </p:stCondLst>
                            <p:childTnLst>
                              <p:par>
                                <p:cTn id="163" presetID="2" presetClass="entr" presetSubtype="8" fill="hold" grpId="0" nodeType="clickEffect">
                                  <p:stCondLst>
                                    <p:cond delay="0"/>
                                  </p:stCondLst>
                                  <p:childTnLst>
                                    <p:set>
                                      <p:cBhvr>
                                        <p:cTn id="164" dur="1" fill="hold">
                                          <p:stCondLst>
                                            <p:cond delay="0"/>
                                          </p:stCondLst>
                                        </p:cTn>
                                        <p:tgtEl>
                                          <p:spTgt spid="162"/>
                                        </p:tgtEl>
                                        <p:attrNameLst>
                                          <p:attrName>style.visibility</p:attrName>
                                        </p:attrNameLst>
                                      </p:cBhvr>
                                      <p:to>
                                        <p:strVal val="visible"/>
                                      </p:to>
                                    </p:set>
                                    <p:anim calcmode="lin" valueType="num">
                                      <p:cBhvr additive="base">
                                        <p:cTn id="165" dur="500" fill="hold"/>
                                        <p:tgtEl>
                                          <p:spTgt spid="162"/>
                                        </p:tgtEl>
                                        <p:attrNameLst>
                                          <p:attrName>ppt_x</p:attrName>
                                        </p:attrNameLst>
                                      </p:cBhvr>
                                      <p:tavLst>
                                        <p:tav tm="0">
                                          <p:val>
                                            <p:strVal val="0-#ppt_w/2"/>
                                          </p:val>
                                        </p:tav>
                                        <p:tav tm="100000">
                                          <p:val>
                                            <p:strVal val="#ppt_x"/>
                                          </p:val>
                                        </p:tav>
                                      </p:tavLst>
                                    </p:anim>
                                    <p:anim calcmode="lin" valueType="num">
                                      <p:cBhvr additive="base">
                                        <p:cTn id="166" dur="500" fill="hold"/>
                                        <p:tgtEl>
                                          <p:spTgt spid="162"/>
                                        </p:tgtEl>
                                        <p:attrNameLst>
                                          <p:attrName>ppt_y</p:attrName>
                                        </p:attrNameLst>
                                      </p:cBhvr>
                                      <p:tavLst>
                                        <p:tav tm="0">
                                          <p:val>
                                            <p:strVal val="#ppt_y"/>
                                          </p:val>
                                        </p:tav>
                                        <p:tav tm="100000">
                                          <p:val>
                                            <p:strVal val="#ppt_y"/>
                                          </p:val>
                                        </p:tav>
                                      </p:tavLst>
                                    </p:anim>
                                  </p:childTnLst>
                                </p:cTn>
                              </p:par>
                              <p:par>
                                <p:cTn id="167" presetID="49" presetClass="entr" presetSubtype="0" decel="100000" fill="hold" grpId="0" nodeType="withEffect">
                                  <p:stCondLst>
                                    <p:cond delay="0"/>
                                  </p:stCondLst>
                                  <p:childTnLst>
                                    <p:set>
                                      <p:cBhvr>
                                        <p:cTn id="168" dur="1" fill="hold">
                                          <p:stCondLst>
                                            <p:cond delay="0"/>
                                          </p:stCondLst>
                                        </p:cTn>
                                        <p:tgtEl>
                                          <p:spTgt spid="161"/>
                                        </p:tgtEl>
                                        <p:attrNameLst>
                                          <p:attrName>style.visibility</p:attrName>
                                        </p:attrNameLst>
                                      </p:cBhvr>
                                      <p:to>
                                        <p:strVal val="visible"/>
                                      </p:to>
                                    </p:set>
                                    <p:anim calcmode="lin" valueType="num">
                                      <p:cBhvr>
                                        <p:cTn id="169" dur="500" fill="hold"/>
                                        <p:tgtEl>
                                          <p:spTgt spid="161"/>
                                        </p:tgtEl>
                                        <p:attrNameLst>
                                          <p:attrName>ppt_w</p:attrName>
                                        </p:attrNameLst>
                                      </p:cBhvr>
                                      <p:tavLst>
                                        <p:tav tm="0">
                                          <p:val>
                                            <p:fltVal val="0"/>
                                          </p:val>
                                        </p:tav>
                                        <p:tav tm="100000">
                                          <p:val>
                                            <p:strVal val="#ppt_w"/>
                                          </p:val>
                                        </p:tav>
                                      </p:tavLst>
                                    </p:anim>
                                    <p:anim calcmode="lin" valueType="num">
                                      <p:cBhvr>
                                        <p:cTn id="170" dur="500" fill="hold"/>
                                        <p:tgtEl>
                                          <p:spTgt spid="161"/>
                                        </p:tgtEl>
                                        <p:attrNameLst>
                                          <p:attrName>ppt_h</p:attrName>
                                        </p:attrNameLst>
                                      </p:cBhvr>
                                      <p:tavLst>
                                        <p:tav tm="0">
                                          <p:val>
                                            <p:fltVal val="0"/>
                                          </p:val>
                                        </p:tav>
                                        <p:tav tm="100000">
                                          <p:val>
                                            <p:strVal val="#ppt_h"/>
                                          </p:val>
                                        </p:tav>
                                      </p:tavLst>
                                    </p:anim>
                                    <p:anim calcmode="lin" valueType="num">
                                      <p:cBhvr>
                                        <p:cTn id="171" dur="500" fill="hold"/>
                                        <p:tgtEl>
                                          <p:spTgt spid="161"/>
                                        </p:tgtEl>
                                        <p:attrNameLst>
                                          <p:attrName>style.rotation</p:attrName>
                                        </p:attrNameLst>
                                      </p:cBhvr>
                                      <p:tavLst>
                                        <p:tav tm="0">
                                          <p:val>
                                            <p:fltVal val="360"/>
                                          </p:val>
                                        </p:tav>
                                        <p:tav tm="100000">
                                          <p:val>
                                            <p:fltVal val="0"/>
                                          </p:val>
                                        </p:tav>
                                      </p:tavLst>
                                    </p:anim>
                                    <p:animEffect transition="in" filter="fade">
                                      <p:cBhvr>
                                        <p:cTn id="172" dur="500"/>
                                        <p:tgtEl>
                                          <p:spTgt spid="161"/>
                                        </p:tgtEl>
                                      </p:cBhvr>
                                    </p:animEffect>
                                  </p:childTnLst>
                                </p:cTn>
                              </p:par>
                              <p:par>
                                <p:cTn id="173" presetID="2" presetClass="entr" presetSubtype="8" fill="hold" grpId="0" nodeType="withEffect">
                                  <p:stCondLst>
                                    <p:cond delay="0"/>
                                  </p:stCondLst>
                                  <p:childTnLst>
                                    <p:set>
                                      <p:cBhvr>
                                        <p:cTn id="174" dur="1" fill="hold">
                                          <p:stCondLst>
                                            <p:cond delay="0"/>
                                          </p:stCondLst>
                                        </p:cTn>
                                        <p:tgtEl>
                                          <p:spTgt spid="186"/>
                                        </p:tgtEl>
                                        <p:attrNameLst>
                                          <p:attrName>style.visibility</p:attrName>
                                        </p:attrNameLst>
                                      </p:cBhvr>
                                      <p:to>
                                        <p:strVal val="visible"/>
                                      </p:to>
                                    </p:set>
                                    <p:anim calcmode="lin" valueType="num">
                                      <p:cBhvr additive="base">
                                        <p:cTn id="175" dur="500" fill="hold"/>
                                        <p:tgtEl>
                                          <p:spTgt spid="186"/>
                                        </p:tgtEl>
                                        <p:attrNameLst>
                                          <p:attrName>ppt_x</p:attrName>
                                        </p:attrNameLst>
                                      </p:cBhvr>
                                      <p:tavLst>
                                        <p:tav tm="0">
                                          <p:val>
                                            <p:strVal val="0-#ppt_w/2"/>
                                          </p:val>
                                        </p:tav>
                                        <p:tav tm="100000">
                                          <p:val>
                                            <p:strVal val="#ppt_x"/>
                                          </p:val>
                                        </p:tav>
                                      </p:tavLst>
                                    </p:anim>
                                    <p:anim calcmode="lin" valueType="num">
                                      <p:cBhvr additive="base">
                                        <p:cTn id="176" dur="500" fill="hold"/>
                                        <p:tgtEl>
                                          <p:spTgt spid="186"/>
                                        </p:tgtEl>
                                        <p:attrNameLst>
                                          <p:attrName>ppt_y</p:attrName>
                                        </p:attrNameLst>
                                      </p:cBhvr>
                                      <p:tavLst>
                                        <p:tav tm="0">
                                          <p:val>
                                            <p:strVal val="#ppt_y"/>
                                          </p:val>
                                        </p:tav>
                                        <p:tav tm="100000">
                                          <p:val>
                                            <p:strVal val="#ppt_y"/>
                                          </p:val>
                                        </p:tav>
                                      </p:tavLst>
                                    </p:anim>
                                  </p:childTnLst>
                                </p:cTn>
                              </p:par>
                              <p:par>
                                <p:cTn id="177" presetID="49" presetClass="entr" presetSubtype="0" decel="100000" fill="hold" grpId="0" nodeType="withEffect">
                                  <p:stCondLst>
                                    <p:cond delay="0"/>
                                  </p:stCondLst>
                                  <p:childTnLst>
                                    <p:set>
                                      <p:cBhvr>
                                        <p:cTn id="178" dur="1" fill="hold">
                                          <p:stCondLst>
                                            <p:cond delay="0"/>
                                          </p:stCondLst>
                                        </p:cTn>
                                        <p:tgtEl>
                                          <p:spTgt spid="185"/>
                                        </p:tgtEl>
                                        <p:attrNameLst>
                                          <p:attrName>style.visibility</p:attrName>
                                        </p:attrNameLst>
                                      </p:cBhvr>
                                      <p:to>
                                        <p:strVal val="visible"/>
                                      </p:to>
                                    </p:set>
                                    <p:anim calcmode="lin" valueType="num">
                                      <p:cBhvr>
                                        <p:cTn id="179" dur="500" fill="hold"/>
                                        <p:tgtEl>
                                          <p:spTgt spid="185"/>
                                        </p:tgtEl>
                                        <p:attrNameLst>
                                          <p:attrName>ppt_w</p:attrName>
                                        </p:attrNameLst>
                                      </p:cBhvr>
                                      <p:tavLst>
                                        <p:tav tm="0">
                                          <p:val>
                                            <p:fltVal val="0"/>
                                          </p:val>
                                        </p:tav>
                                        <p:tav tm="100000">
                                          <p:val>
                                            <p:strVal val="#ppt_w"/>
                                          </p:val>
                                        </p:tav>
                                      </p:tavLst>
                                    </p:anim>
                                    <p:anim calcmode="lin" valueType="num">
                                      <p:cBhvr>
                                        <p:cTn id="180" dur="500" fill="hold"/>
                                        <p:tgtEl>
                                          <p:spTgt spid="185"/>
                                        </p:tgtEl>
                                        <p:attrNameLst>
                                          <p:attrName>ppt_h</p:attrName>
                                        </p:attrNameLst>
                                      </p:cBhvr>
                                      <p:tavLst>
                                        <p:tav tm="0">
                                          <p:val>
                                            <p:fltVal val="0"/>
                                          </p:val>
                                        </p:tav>
                                        <p:tav tm="100000">
                                          <p:val>
                                            <p:strVal val="#ppt_h"/>
                                          </p:val>
                                        </p:tav>
                                      </p:tavLst>
                                    </p:anim>
                                    <p:anim calcmode="lin" valueType="num">
                                      <p:cBhvr>
                                        <p:cTn id="181" dur="500" fill="hold"/>
                                        <p:tgtEl>
                                          <p:spTgt spid="185"/>
                                        </p:tgtEl>
                                        <p:attrNameLst>
                                          <p:attrName>style.rotation</p:attrName>
                                        </p:attrNameLst>
                                      </p:cBhvr>
                                      <p:tavLst>
                                        <p:tav tm="0">
                                          <p:val>
                                            <p:fltVal val="360"/>
                                          </p:val>
                                        </p:tav>
                                        <p:tav tm="100000">
                                          <p:val>
                                            <p:fltVal val="0"/>
                                          </p:val>
                                        </p:tav>
                                      </p:tavLst>
                                    </p:anim>
                                    <p:animEffect transition="in" filter="fade">
                                      <p:cBhvr>
                                        <p:cTn id="182" dur="500"/>
                                        <p:tgtEl>
                                          <p:spTgt spid="185"/>
                                        </p:tgtEl>
                                      </p:cBhvr>
                                    </p:animEffect>
                                  </p:childTnLst>
                                </p:cTn>
                              </p:par>
                              <p:par>
                                <p:cTn id="183" presetID="2" presetClass="entr" presetSubtype="2" fill="hold" grpId="0" nodeType="withEffect">
                                  <p:stCondLst>
                                    <p:cond delay="0"/>
                                  </p:stCondLst>
                                  <p:childTnLst>
                                    <p:set>
                                      <p:cBhvr>
                                        <p:cTn id="184" dur="1" fill="hold">
                                          <p:stCondLst>
                                            <p:cond delay="0"/>
                                          </p:stCondLst>
                                        </p:cTn>
                                        <p:tgtEl>
                                          <p:spTgt spid="192"/>
                                        </p:tgtEl>
                                        <p:attrNameLst>
                                          <p:attrName>style.visibility</p:attrName>
                                        </p:attrNameLst>
                                      </p:cBhvr>
                                      <p:to>
                                        <p:strVal val="visible"/>
                                      </p:to>
                                    </p:set>
                                    <p:anim calcmode="lin" valueType="num">
                                      <p:cBhvr additive="base">
                                        <p:cTn id="185" dur="500" fill="hold"/>
                                        <p:tgtEl>
                                          <p:spTgt spid="192"/>
                                        </p:tgtEl>
                                        <p:attrNameLst>
                                          <p:attrName>ppt_x</p:attrName>
                                        </p:attrNameLst>
                                      </p:cBhvr>
                                      <p:tavLst>
                                        <p:tav tm="0">
                                          <p:val>
                                            <p:strVal val="1+#ppt_w/2"/>
                                          </p:val>
                                        </p:tav>
                                        <p:tav tm="100000">
                                          <p:val>
                                            <p:strVal val="#ppt_x"/>
                                          </p:val>
                                        </p:tav>
                                      </p:tavLst>
                                    </p:anim>
                                    <p:anim calcmode="lin" valueType="num">
                                      <p:cBhvr additive="base">
                                        <p:cTn id="186" dur="500" fill="hold"/>
                                        <p:tgtEl>
                                          <p:spTgt spid="192"/>
                                        </p:tgtEl>
                                        <p:attrNameLst>
                                          <p:attrName>ppt_y</p:attrName>
                                        </p:attrNameLst>
                                      </p:cBhvr>
                                      <p:tavLst>
                                        <p:tav tm="0">
                                          <p:val>
                                            <p:strVal val="#ppt_y"/>
                                          </p:val>
                                        </p:tav>
                                        <p:tav tm="100000">
                                          <p:val>
                                            <p:strVal val="#ppt_y"/>
                                          </p:val>
                                        </p:tav>
                                      </p:tavLst>
                                    </p:anim>
                                  </p:childTnLst>
                                </p:cTn>
                              </p:par>
                              <p:par>
                                <p:cTn id="187" presetID="49" presetClass="entr" presetSubtype="0" decel="100000" fill="hold" grpId="0" nodeType="withEffect">
                                  <p:stCondLst>
                                    <p:cond delay="0"/>
                                  </p:stCondLst>
                                  <p:childTnLst>
                                    <p:set>
                                      <p:cBhvr>
                                        <p:cTn id="188" dur="1" fill="hold">
                                          <p:stCondLst>
                                            <p:cond delay="0"/>
                                          </p:stCondLst>
                                        </p:cTn>
                                        <p:tgtEl>
                                          <p:spTgt spid="191"/>
                                        </p:tgtEl>
                                        <p:attrNameLst>
                                          <p:attrName>style.visibility</p:attrName>
                                        </p:attrNameLst>
                                      </p:cBhvr>
                                      <p:to>
                                        <p:strVal val="visible"/>
                                      </p:to>
                                    </p:set>
                                    <p:anim calcmode="lin" valueType="num">
                                      <p:cBhvr>
                                        <p:cTn id="189" dur="500" fill="hold"/>
                                        <p:tgtEl>
                                          <p:spTgt spid="191"/>
                                        </p:tgtEl>
                                        <p:attrNameLst>
                                          <p:attrName>ppt_w</p:attrName>
                                        </p:attrNameLst>
                                      </p:cBhvr>
                                      <p:tavLst>
                                        <p:tav tm="0">
                                          <p:val>
                                            <p:fltVal val="0"/>
                                          </p:val>
                                        </p:tav>
                                        <p:tav tm="100000">
                                          <p:val>
                                            <p:strVal val="#ppt_w"/>
                                          </p:val>
                                        </p:tav>
                                      </p:tavLst>
                                    </p:anim>
                                    <p:anim calcmode="lin" valueType="num">
                                      <p:cBhvr>
                                        <p:cTn id="190" dur="500" fill="hold"/>
                                        <p:tgtEl>
                                          <p:spTgt spid="191"/>
                                        </p:tgtEl>
                                        <p:attrNameLst>
                                          <p:attrName>ppt_h</p:attrName>
                                        </p:attrNameLst>
                                      </p:cBhvr>
                                      <p:tavLst>
                                        <p:tav tm="0">
                                          <p:val>
                                            <p:fltVal val="0"/>
                                          </p:val>
                                        </p:tav>
                                        <p:tav tm="100000">
                                          <p:val>
                                            <p:strVal val="#ppt_h"/>
                                          </p:val>
                                        </p:tav>
                                      </p:tavLst>
                                    </p:anim>
                                    <p:anim calcmode="lin" valueType="num">
                                      <p:cBhvr>
                                        <p:cTn id="191" dur="500" fill="hold"/>
                                        <p:tgtEl>
                                          <p:spTgt spid="191"/>
                                        </p:tgtEl>
                                        <p:attrNameLst>
                                          <p:attrName>style.rotation</p:attrName>
                                        </p:attrNameLst>
                                      </p:cBhvr>
                                      <p:tavLst>
                                        <p:tav tm="0">
                                          <p:val>
                                            <p:fltVal val="360"/>
                                          </p:val>
                                        </p:tav>
                                        <p:tav tm="100000">
                                          <p:val>
                                            <p:fltVal val="0"/>
                                          </p:val>
                                        </p:tav>
                                      </p:tavLst>
                                    </p:anim>
                                    <p:animEffect transition="in" filter="fade">
                                      <p:cBhvr>
                                        <p:cTn id="192" dur="500"/>
                                        <p:tgtEl>
                                          <p:spTgt spid="191"/>
                                        </p:tgtEl>
                                      </p:cBhvr>
                                    </p:animEffect>
                                  </p:childTnLst>
                                </p:cTn>
                              </p:par>
                            </p:childTnLst>
                          </p:cTn>
                        </p:par>
                      </p:childTnLst>
                    </p:cTn>
                  </p:par>
                  <p:par>
                    <p:cTn id="193" fill="hold">
                      <p:stCondLst>
                        <p:cond delay="indefinite"/>
                      </p:stCondLst>
                      <p:childTnLst>
                        <p:par>
                          <p:cTn id="194" fill="hold">
                            <p:stCondLst>
                              <p:cond delay="0"/>
                            </p:stCondLst>
                            <p:childTnLst>
                              <p:par>
                                <p:cTn id="195" presetID="45" presetClass="entr" presetSubtype="0" fill="hold" grpId="0" nodeType="click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500"/>
                                        <p:tgtEl>
                                          <p:spTgt spid="43"/>
                                        </p:tgtEl>
                                      </p:cBhvr>
                                    </p:animEffect>
                                    <p:anim calcmode="lin" valueType="num">
                                      <p:cBhvr>
                                        <p:cTn id="198" dur="500" fill="hold"/>
                                        <p:tgtEl>
                                          <p:spTgt spid="43"/>
                                        </p:tgtEl>
                                        <p:attrNameLst>
                                          <p:attrName>ppt_w</p:attrName>
                                        </p:attrNameLst>
                                      </p:cBhvr>
                                      <p:tavLst>
                                        <p:tav tm="0" fmla="#ppt_w*sin(2.5*pi*$)">
                                          <p:val>
                                            <p:fltVal val="0"/>
                                          </p:val>
                                        </p:tav>
                                        <p:tav tm="100000">
                                          <p:val>
                                            <p:fltVal val="1"/>
                                          </p:val>
                                        </p:tav>
                                      </p:tavLst>
                                    </p:anim>
                                    <p:anim calcmode="lin" valueType="num">
                                      <p:cBhvr>
                                        <p:cTn id="199" dur="500" fill="hold"/>
                                        <p:tgtEl>
                                          <p:spTgt spid="43"/>
                                        </p:tgtEl>
                                        <p:attrNameLst>
                                          <p:attrName>ppt_h</p:attrName>
                                        </p:attrNameLst>
                                      </p:cBhvr>
                                      <p:tavLst>
                                        <p:tav tm="0">
                                          <p:val>
                                            <p:strVal val="#ppt_h"/>
                                          </p:val>
                                        </p:tav>
                                        <p:tav tm="100000">
                                          <p:val>
                                            <p:strVal val="#ppt_h"/>
                                          </p:val>
                                        </p:tav>
                                      </p:tavLst>
                                    </p:anim>
                                  </p:childTnLst>
                                </p:cTn>
                              </p:par>
                              <p:par>
                                <p:cTn id="200" presetID="45" presetClass="entr" presetSubtype="0" fill="hold" grpId="0" nodeType="withEffect">
                                  <p:stCondLst>
                                    <p:cond delay="0"/>
                                  </p:stCondLst>
                                  <p:childTnLst>
                                    <p:set>
                                      <p:cBhvr>
                                        <p:cTn id="201" dur="1" fill="hold">
                                          <p:stCondLst>
                                            <p:cond delay="0"/>
                                          </p:stCondLst>
                                        </p:cTn>
                                        <p:tgtEl>
                                          <p:spTgt spid="44"/>
                                        </p:tgtEl>
                                        <p:attrNameLst>
                                          <p:attrName>style.visibility</p:attrName>
                                        </p:attrNameLst>
                                      </p:cBhvr>
                                      <p:to>
                                        <p:strVal val="visible"/>
                                      </p:to>
                                    </p:set>
                                    <p:animEffect transition="in" filter="fade">
                                      <p:cBhvr>
                                        <p:cTn id="202" dur="500"/>
                                        <p:tgtEl>
                                          <p:spTgt spid="44"/>
                                        </p:tgtEl>
                                      </p:cBhvr>
                                    </p:animEffect>
                                    <p:anim calcmode="lin" valueType="num">
                                      <p:cBhvr>
                                        <p:cTn id="203" dur="500" fill="hold"/>
                                        <p:tgtEl>
                                          <p:spTgt spid="44"/>
                                        </p:tgtEl>
                                        <p:attrNameLst>
                                          <p:attrName>ppt_w</p:attrName>
                                        </p:attrNameLst>
                                      </p:cBhvr>
                                      <p:tavLst>
                                        <p:tav tm="0" fmla="#ppt_w*sin(2.5*pi*$)">
                                          <p:val>
                                            <p:fltVal val="0"/>
                                          </p:val>
                                        </p:tav>
                                        <p:tav tm="100000">
                                          <p:val>
                                            <p:fltVal val="1"/>
                                          </p:val>
                                        </p:tav>
                                      </p:tavLst>
                                    </p:anim>
                                    <p:anim calcmode="lin" valueType="num">
                                      <p:cBhvr>
                                        <p:cTn id="204" dur="500" fill="hold"/>
                                        <p:tgtEl>
                                          <p:spTgt spid="44"/>
                                        </p:tgtEl>
                                        <p:attrNameLst>
                                          <p:attrName>ppt_h</p:attrName>
                                        </p:attrNameLst>
                                      </p:cBhvr>
                                      <p:tavLst>
                                        <p:tav tm="0">
                                          <p:val>
                                            <p:strVal val="#ppt_h"/>
                                          </p:val>
                                        </p:tav>
                                        <p:tav tm="100000">
                                          <p:val>
                                            <p:strVal val="#ppt_h"/>
                                          </p:val>
                                        </p:tav>
                                      </p:tavLst>
                                    </p:anim>
                                  </p:childTnLst>
                                </p:cTn>
                              </p:par>
                              <p:par>
                                <p:cTn id="205" presetID="45" presetClass="entr" presetSubtype="0" fill="hold" grpId="0" nodeType="withEffect">
                                  <p:stCondLst>
                                    <p:cond delay="0"/>
                                  </p:stCondLst>
                                  <p:childTnLst>
                                    <p:set>
                                      <p:cBhvr>
                                        <p:cTn id="206" dur="1" fill="hold">
                                          <p:stCondLst>
                                            <p:cond delay="0"/>
                                          </p:stCondLst>
                                        </p:cTn>
                                        <p:tgtEl>
                                          <p:spTgt spid="45"/>
                                        </p:tgtEl>
                                        <p:attrNameLst>
                                          <p:attrName>style.visibility</p:attrName>
                                        </p:attrNameLst>
                                      </p:cBhvr>
                                      <p:to>
                                        <p:strVal val="visible"/>
                                      </p:to>
                                    </p:set>
                                    <p:animEffect transition="in" filter="fade">
                                      <p:cBhvr>
                                        <p:cTn id="207" dur="500"/>
                                        <p:tgtEl>
                                          <p:spTgt spid="45"/>
                                        </p:tgtEl>
                                      </p:cBhvr>
                                    </p:animEffect>
                                    <p:anim calcmode="lin" valueType="num">
                                      <p:cBhvr>
                                        <p:cTn id="208" dur="500" fill="hold"/>
                                        <p:tgtEl>
                                          <p:spTgt spid="45"/>
                                        </p:tgtEl>
                                        <p:attrNameLst>
                                          <p:attrName>ppt_w</p:attrName>
                                        </p:attrNameLst>
                                      </p:cBhvr>
                                      <p:tavLst>
                                        <p:tav tm="0" fmla="#ppt_w*sin(2.5*pi*$)">
                                          <p:val>
                                            <p:fltVal val="0"/>
                                          </p:val>
                                        </p:tav>
                                        <p:tav tm="100000">
                                          <p:val>
                                            <p:fltVal val="1"/>
                                          </p:val>
                                        </p:tav>
                                      </p:tavLst>
                                    </p:anim>
                                    <p:anim calcmode="lin" valueType="num">
                                      <p:cBhvr>
                                        <p:cTn id="209" dur="500" fill="hold"/>
                                        <p:tgtEl>
                                          <p:spTgt spid="45"/>
                                        </p:tgtEl>
                                        <p:attrNameLst>
                                          <p:attrName>ppt_h</p:attrName>
                                        </p:attrNameLst>
                                      </p:cBhvr>
                                      <p:tavLst>
                                        <p:tav tm="0">
                                          <p:val>
                                            <p:strVal val="#ppt_h"/>
                                          </p:val>
                                        </p:tav>
                                        <p:tav tm="100000">
                                          <p:val>
                                            <p:strVal val="#ppt_h"/>
                                          </p:val>
                                        </p:tav>
                                      </p:tavLst>
                                    </p:anim>
                                  </p:childTnLst>
                                </p:cTn>
                              </p:par>
                              <p:par>
                                <p:cTn id="210" presetID="45" presetClass="entr" presetSubtype="0" fill="hold" grpId="0" nodeType="withEffect">
                                  <p:stCondLst>
                                    <p:cond delay="0"/>
                                  </p:stCondLst>
                                  <p:childTnLst>
                                    <p:set>
                                      <p:cBhvr>
                                        <p:cTn id="211" dur="1" fill="hold">
                                          <p:stCondLst>
                                            <p:cond delay="0"/>
                                          </p:stCondLst>
                                        </p:cTn>
                                        <p:tgtEl>
                                          <p:spTgt spid="46"/>
                                        </p:tgtEl>
                                        <p:attrNameLst>
                                          <p:attrName>style.visibility</p:attrName>
                                        </p:attrNameLst>
                                      </p:cBhvr>
                                      <p:to>
                                        <p:strVal val="visible"/>
                                      </p:to>
                                    </p:set>
                                    <p:animEffect transition="in" filter="fade">
                                      <p:cBhvr>
                                        <p:cTn id="212" dur="500"/>
                                        <p:tgtEl>
                                          <p:spTgt spid="46"/>
                                        </p:tgtEl>
                                      </p:cBhvr>
                                    </p:animEffect>
                                    <p:anim calcmode="lin" valueType="num">
                                      <p:cBhvr>
                                        <p:cTn id="213" dur="500" fill="hold"/>
                                        <p:tgtEl>
                                          <p:spTgt spid="46"/>
                                        </p:tgtEl>
                                        <p:attrNameLst>
                                          <p:attrName>ppt_w</p:attrName>
                                        </p:attrNameLst>
                                      </p:cBhvr>
                                      <p:tavLst>
                                        <p:tav tm="0" fmla="#ppt_w*sin(2.5*pi*$)">
                                          <p:val>
                                            <p:fltVal val="0"/>
                                          </p:val>
                                        </p:tav>
                                        <p:tav tm="100000">
                                          <p:val>
                                            <p:fltVal val="1"/>
                                          </p:val>
                                        </p:tav>
                                      </p:tavLst>
                                    </p:anim>
                                    <p:anim calcmode="lin" valueType="num">
                                      <p:cBhvr>
                                        <p:cTn id="214" dur="500" fill="hold"/>
                                        <p:tgtEl>
                                          <p:spTgt spid="46"/>
                                        </p:tgtEl>
                                        <p:attrNameLst>
                                          <p:attrName>ppt_h</p:attrName>
                                        </p:attrNameLst>
                                      </p:cBhvr>
                                      <p:tavLst>
                                        <p:tav tm="0">
                                          <p:val>
                                            <p:strVal val="#ppt_h"/>
                                          </p:val>
                                        </p:tav>
                                        <p:tav tm="100000">
                                          <p:val>
                                            <p:strVal val="#ppt_h"/>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81"/>
                                        </p:tgtEl>
                                        <p:attrNameLst>
                                          <p:attrName>style.visibility</p:attrName>
                                        </p:attrNameLst>
                                      </p:cBhvr>
                                      <p:to>
                                        <p:strVal val="visible"/>
                                      </p:to>
                                    </p:set>
                                    <p:anim calcmode="lin" valueType="num">
                                      <p:cBhvr additive="base">
                                        <p:cTn id="217" dur="500" fill="hold"/>
                                        <p:tgtEl>
                                          <p:spTgt spid="81"/>
                                        </p:tgtEl>
                                        <p:attrNameLst>
                                          <p:attrName>ppt_x</p:attrName>
                                        </p:attrNameLst>
                                      </p:cBhvr>
                                      <p:tavLst>
                                        <p:tav tm="0">
                                          <p:val>
                                            <p:strVal val="#ppt_x"/>
                                          </p:val>
                                        </p:tav>
                                        <p:tav tm="100000">
                                          <p:val>
                                            <p:strVal val="#ppt_x"/>
                                          </p:val>
                                        </p:tav>
                                      </p:tavLst>
                                    </p:anim>
                                    <p:anim calcmode="lin" valueType="num">
                                      <p:cBhvr additive="base">
                                        <p:cTn id="218" dur="500" fill="hold"/>
                                        <p:tgtEl>
                                          <p:spTgt spid="81"/>
                                        </p:tgtEl>
                                        <p:attrNameLst>
                                          <p:attrName>ppt_y</p:attrName>
                                        </p:attrNameLst>
                                      </p:cBhvr>
                                      <p:tavLst>
                                        <p:tav tm="0">
                                          <p:val>
                                            <p:strVal val="1+#ppt_h/2"/>
                                          </p:val>
                                        </p:tav>
                                        <p:tav tm="100000">
                                          <p:val>
                                            <p:strVal val="#ppt_y"/>
                                          </p:val>
                                        </p:tav>
                                      </p:tavLst>
                                    </p:anim>
                                  </p:childTnLst>
                                </p:cTn>
                              </p:par>
                              <p:par>
                                <p:cTn id="219" presetID="2" presetClass="entr" presetSubtype="1" fill="hold" nodeType="withEffect">
                                  <p:stCondLst>
                                    <p:cond delay="0"/>
                                  </p:stCondLst>
                                  <p:childTnLst>
                                    <p:set>
                                      <p:cBhvr>
                                        <p:cTn id="220" dur="1" fill="hold">
                                          <p:stCondLst>
                                            <p:cond delay="0"/>
                                          </p:stCondLst>
                                        </p:cTn>
                                        <p:tgtEl>
                                          <p:spTgt spid="187"/>
                                        </p:tgtEl>
                                        <p:attrNameLst>
                                          <p:attrName>style.visibility</p:attrName>
                                        </p:attrNameLst>
                                      </p:cBhvr>
                                      <p:to>
                                        <p:strVal val="visible"/>
                                      </p:to>
                                    </p:set>
                                    <p:anim calcmode="lin" valueType="num">
                                      <p:cBhvr additive="base">
                                        <p:cTn id="221" dur="500" fill="hold"/>
                                        <p:tgtEl>
                                          <p:spTgt spid="187"/>
                                        </p:tgtEl>
                                        <p:attrNameLst>
                                          <p:attrName>ppt_x</p:attrName>
                                        </p:attrNameLst>
                                      </p:cBhvr>
                                      <p:tavLst>
                                        <p:tav tm="0">
                                          <p:val>
                                            <p:strVal val="#ppt_x"/>
                                          </p:val>
                                        </p:tav>
                                        <p:tav tm="100000">
                                          <p:val>
                                            <p:strVal val="#ppt_x"/>
                                          </p:val>
                                        </p:tav>
                                      </p:tavLst>
                                    </p:anim>
                                    <p:anim calcmode="lin" valueType="num">
                                      <p:cBhvr additive="base">
                                        <p:cTn id="222" dur="500" fill="hold"/>
                                        <p:tgtEl>
                                          <p:spTgt spid="187"/>
                                        </p:tgtEl>
                                        <p:attrNameLst>
                                          <p:attrName>ppt_y</p:attrName>
                                        </p:attrNameLst>
                                      </p:cBhvr>
                                      <p:tavLst>
                                        <p:tav tm="0">
                                          <p:val>
                                            <p:strVal val="0-#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84"/>
                                        </p:tgtEl>
                                        <p:attrNameLst>
                                          <p:attrName>style.visibility</p:attrName>
                                        </p:attrNameLst>
                                      </p:cBhvr>
                                      <p:to>
                                        <p:strVal val="visible"/>
                                      </p:to>
                                    </p:set>
                                    <p:anim calcmode="lin" valueType="num">
                                      <p:cBhvr additive="base">
                                        <p:cTn id="225" dur="500" fill="hold"/>
                                        <p:tgtEl>
                                          <p:spTgt spid="84"/>
                                        </p:tgtEl>
                                        <p:attrNameLst>
                                          <p:attrName>ppt_x</p:attrName>
                                        </p:attrNameLst>
                                      </p:cBhvr>
                                      <p:tavLst>
                                        <p:tav tm="0">
                                          <p:val>
                                            <p:strVal val="#ppt_x"/>
                                          </p:val>
                                        </p:tav>
                                        <p:tav tm="100000">
                                          <p:val>
                                            <p:strVal val="#ppt_x"/>
                                          </p:val>
                                        </p:tav>
                                      </p:tavLst>
                                    </p:anim>
                                    <p:anim calcmode="lin" valueType="num">
                                      <p:cBhvr additive="base">
                                        <p:cTn id="226" dur="500" fill="hold"/>
                                        <p:tgtEl>
                                          <p:spTgt spid="84"/>
                                        </p:tgtEl>
                                        <p:attrNameLst>
                                          <p:attrName>ppt_y</p:attrName>
                                        </p:attrNameLst>
                                      </p:cBhvr>
                                      <p:tavLst>
                                        <p:tav tm="0">
                                          <p:val>
                                            <p:strVal val="1+#ppt_h/2"/>
                                          </p:val>
                                        </p:tav>
                                        <p:tav tm="100000">
                                          <p:val>
                                            <p:strVal val="#ppt_y"/>
                                          </p:val>
                                        </p:tav>
                                      </p:tavLst>
                                    </p:anim>
                                  </p:childTnLst>
                                </p:cTn>
                              </p:par>
                              <p:par>
                                <p:cTn id="227" presetID="2" presetClass="entr" presetSubtype="4" fill="hold" nodeType="withEffect">
                                  <p:stCondLst>
                                    <p:cond delay="0"/>
                                  </p:stCondLst>
                                  <p:childTnLst>
                                    <p:set>
                                      <p:cBhvr>
                                        <p:cTn id="228" dur="1" fill="hold">
                                          <p:stCondLst>
                                            <p:cond delay="0"/>
                                          </p:stCondLst>
                                        </p:cTn>
                                        <p:tgtEl>
                                          <p:spTgt spid="76"/>
                                        </p:tgtEl>
                                        <p:attrNameLst>
                                          <p:attrName>style.visibility</p:attrName>
                                        </p:attrNameLst>
                                      </p:cBhvr>
                                      <p:to>
                                        <p:strVal val="visible"/>
                                      </p:to>
                                    </p:set>
                                    <p:anim calcmode="lin" valueType="num">
                                      <p:cBhvr additive="base">
                                        <p:cTn id="229" dur="500" fill="hold"/>
                                        <p:tgtEl>
                                          <p:spTgt spid="76"/>
                                        </p:tgtEl>
                                        <p:attrNameLst>
                                          <p:attrName>ppt_x</p:attrName>
                                        </p:attrNameLst>
                                      </p:cBhvr>
                                      <p:tavLst>
                                        <p:tav tm="0">
                                          <p:val>
                                            <p:strVal val="#ppt_x"/>
                                          </p:val>
                                        </p:tav>
                                        <p:tav tm="100000">
                                          <p:val>
                                            <p:strVal val="#ppt_x"/>
                                          </p:val>
                                        </p:tav>
                                      </p:tavLst>
                                    </p:anim>
                                    <p:anim calcmode="lin" valueType="num">
                                      <p:cBhvr additive="base">
                                        <p:cTn id="230" dur="500" fill="hold"/>
                                        <p:tgtEl>
                                          <p:spTgt spid="76"/>
                                        </p:tgtEl>
                                        <p:attrNameLst>
                                          <p:attrName>ppt_y</p:attrName>
                                        </p:attrNameLst>
                                      </p:cBhvr>
                                      <p:tavLst>
                                        <p:tav tm="0">
                                          <p:val>
                                            <p:strVal val="1+#ppt_h/2"/>
                                          </p:val>
                                        </p:tav>
                                        <p:tav tm="100000">
                                          <p:val>
                                            <p:strVal val="#ppt_y"/>
                                          </p:val>
                                        </p:tav>
                                      </p:tavLst>
                                    </p:anim>
                                  </p:childTnLst>
                                </p:cTn>
                              </p:par>
                              <p:par>
                                <p:cTn id="231" presetID="2" presetClass="entr" presetSubtype="1" fill="hold" nodeType="withEffect">
                                  <p:stCondLst>
                                    <p:cond delay="0"/>
                                  </p:stCondLst>
                                  <p:childTnLst>
                                    <p:set>
                                      <p:cBhvr>
                                        <p:cTn id="232" dur="1" fill="hold">
                                          <p:stCondLst>
                                            <p:cond delay="0"/>
                                          </p:stCondLst>
                                        </p:cTn>
                                        <p:tgtEl>
                                          <p:spTgt spid="83"/>
                                        </p:tgtEl>
                                        <p:attrNameLst>
                                          <p:attrName>style.visibility</p:attrName>
                                        </p:attrNameLst>
                                      </p:cBhvr>
                                      <p:to>
                                        <p:strVal val="visible"/>
                                      </p:to>
                                    </p:set>
                                    <p:anim calcmode="lin" valueType="num">
                                      <p:cBhvr additive="base">
                                        <p:cTn id="233" dur="500" fill="hold"/>
                                        <p:tgtEl>
                                          <p:spTgt spid="83"/>
                                        </p:tgtEl>
                                        <p:attrNameLst>
                                          <p:attrName>ppt_x</p:attrName>
                                        </p:attrNameLst>
                                      </p:cBhvr>
                                      <p:tavLst>
                                        <p:tav tm="0">
                                          <p:val>
                                            <p:strVal val="#ppt_x"/>
                                          </p:val>
                                        </p:tav>
                                        <p:tav tm="100000">
                                          <p:val>
                                            <p:strVal val="#ppt_x"/>
                                          </p:val>
                                        </p:tav>
                                      </p:tavLst>
                                    </p:anim>
                                    <p:anim calcmode="lin" valueType="num">
                                      <p:cBhvr additive="base">
                                        <p:cTn id="234" dur="500" fill="hold"/>
                                        <p:tgtEl>
                                          <p:spTgt spid="83"/>
                                        </p:tgtEl>
                                        <p:attrNameLst>
                                          <p:attrName>ppt_y</p:attrName>
                                        </p:attrNameLst>
                                      </p:cBhvr>
                                      <p:tavLst>
                                        <p:tav tm="0">
                                          <p:val>
                                            <p:strVal val="0-#ppt_h/2"/>
                                          </p:val>
                                        </p:tav>
                                        <p:tav tm="100000">
                                          <p:val>
                                            <p:strVal val="#ppt_y"/>
                                          </p:val>
                                        </p:tav>
                                      </p:tavLst>
                                    </p:anim>
                                  </p:childTnLst>
                                </p:cTn>
                              </p:par>
                              <p:par>
                                <p:cTn id="235" presetID="2" presetClass="entr" presetSubtype="1" fill="hold" grpId="0" nodeType="withEffect">
                                  <p:stCondLst>
                                    <p:cond delay="0"/>
                                  </p:stCondLst>
                                  <p:childTnLst>
                                    <p:set>
                                      <p:cBhvr>
                                        <p:cTn id="236" dur="1" fill="hold">
                                          <p:stCondLst>
                                            <p:cond delay="0"/>
                                          </p:stCondLst>
                                        </p:cTn>
                                        <p:tgtEl>
                                          <p:spTgt spid="77"/>
                                        </p:tgtEl>
                                        <p:attrNameLst>
                                          <p:attrName>style.visibility</p:attrName>
                                        </p:attrNameLst>
                                      </p:cBhvr>
                                      <p:to>
                                        <p:strVal val="visible"/>
                                      </p:to>
                                    </p:set>
                                    <p:anim calcmode="lin" valueType="num">
                                      <p:cBhvr additive="base">
                                        <p:cTn id="237" dur="500" fill="hold"/>
                                        <p:tgtEl>
                                          <p:spTgt spid="77"/>
                                        </p:tgtEl>
                                        <p:attrNameLst>
                                          <p:attrName>ppt_x</p:attrName>
                                        </p:attrNameLst>
                                      </p:cBhvr>
                                      <p:tavLst>
                                        <p:tav tm="0">
                                          <p:val>
                                            <p:strVal val="#ppt_x"/>
                                          </p:val>
                                        </p:tav>
                                        <p:tav tm="100000">
                                          <p:val>
                                            <p:strVal val="#ppt_x"/>
                                          </p:val>
                                        </p:tav>
                                      </p:tavLst>
                                    </p:anim>
                                    <p:anim calcmode="lin" valueType="num">
                                      <p:cBhvr additive="base">
                                        <p:cTn id="238" dur="500" fill="hold"/>
                                        <p:tgtEl>
                                          <p:spTgt spid="77"/>
                                        </p:tgtEl>
                                        <p:attrNameLst>
                                          <p:attrName>ppt_y</p:attrName>
                                        </p:attrNameLst>
                                      </p:cBhvr>
                                      <p:tavLst>
                                        <p:tav tm="0">
                                          <p:val>
                                            <p:strVal val="0-#ppt_h/2"/>
                                          </p:val>
                                        </p:tav>
                                        <p:tav tm="100000">
                                          <p:val>
                                            <p:strVal val="#ppt_y"/>
                                          </p:val>
                                        </p:tav>
                                      </p:tavLst>
                                    </p:anim>
                                  </p:childTnLst>
                                </p:cTn>
                              </p:par>
                              <p:par>
                                <p:cTn id="239" presetID="45" presetClass="entr" presetSubtype="0" fill="hold" grpId="0" nodeType="withEffect">
                                  <p:stCondLst>
                                    <p:cond delay="0"/>
                                  </p:stCondLst>
                                  <p:childTnLst>
                                    <p:set>
                                      <p:cBhvr>
                                        <p:cTn id="240" dur="1" fill="hold">
                                          <p:stCondLst>
                                            <p:cond delay="0"/>
                                          </p:stCondLst>
                                        </p:cTn>
                                        <p:tgtEl>
                                          <p:spTgt spid="93"/>
                                        </p:tgtEl>
                                        <p:attrNameLst>
                                          <p:attrName>style.visibility</p:attrName>
                                        </p:attrNameLst>
                                      </p:cBhvr>
                                      <p:to>
                                        <p:strVal val="visible"/>
                                      </p:to>
                                    </p:set>
                                    <p:animEffect transition="in" filter="fade">
                                      <p:cBhvr>
                                        <p:cTn id="241" dur="500"/>
                                        <p:tgtEl>
                                          <p:spTgt spid="93"/>
                                        </p:tgtEl>
                                      </p:cBhvr>
                                    </p:animEffect>
                                    <p:anim calcmode="lin" valueType="num">
                                      <p:cBhvr>
                                        <p:cTn id="242" dur="500" fill="hold"/>
                                        <p:tgtEl>
                                          <p:spTgt spid="93"/>
                                        </p:tgtEl>
                                        <p:attrNameLst>
                                          <p:attrName>ppt_w</p:attrName>
                                        </p:attrNameLst>
                                      </p:cBhvr>
                                      <p:tavLst>
                                        <p:tav tm="0" fmla="#ppt_w*sin(2.5*pi*$)">
                                          <p:val>
                                            <p:fltVal val="0"/>
                                          </p:val>
                                        </p:tav>
                                        <p:tav tm="100000">
                                          <p:val>
                                            <p:fltVal val="1"/>
                                          </p:val>
                                        </p:tav>
                                      </p:tavLst>
                                    </p:anim>
                                    <p:anim calcmode="lin" valueType="num">
                                      <p:cBhvr>
                                        <p:cTn id="243" dur="500" fill="hold"/>
                                        <p:tgtEl>
                                          <p:spTgt spid="93"/>
                                        </p:tgtEl>
                                        <p:attrNameLst>
                                          <p:attrName>ppt_h</p:attrName>
                                        </p:attrNameLst>
                                      </p:cBhvr>
                                      <p:tavLst>
                                        <p:tav tm="0">
                                          <p:val>
                                            <p:strVal val="#ppt_h"/>
                                          </p:val>
                                        </p:tav>
                                        <p:tav tm="100000">
                                          <p:val>
                                            <p:strVal val="#ppt_h"/>
                                          </p:val>
                                        </p:tav>
                                      </p:tavLst>
                                    </p:anim>
                                  </p:childTnLst>
                                </p:cTn>
                              </p:par>
                              <p:par>
                                <p:cTn id="244" presetID="45" presetClass="entr" presetSubtype="0" fill="hold" grpId="0" nodeType="withEffect">
                                  <p:stCondLst>
                                    <p:cond delay="0"/>
                                  </p:stCondLst>
                                  <p:childTnLst>
                                    <p:set>
                                      <p:cBhvr>
                                        <p:cTn id="245" dur="1" fill="hold">
                                          <p:stCondLst>
                                            <p:cond delay="0"/>
                                          </p:stCondLst>
                                        </p:cTn>
                                        <p:tgtEl>
                                          <p:spTgt spid="101"/>
                                        </p:tgtEl>
                                        <p:attrNameLst>
                                          <p:attrName>style.visibility</p:attrName>
                                        </p:attrNameLst>
                                      </p:cBhvr>
                                      <p:to>
                                        <p:strVal val="visible"/>
                                      </p:to>
                                    </p:set>
                                    <p:animEffect transition="in" filter="fade">
                                      <p:cBhvr>
                                        <p:cTn id="246" dur="500"/>
                                        <p:tgtEl>
                                          <p:spTgt spid="101"/>
                                        </p:tgtEl>
                                      </p:cBhvr>
                                    </p:animEffect>
                                    <p:anim calcmode="lin" valueType="num">
                                      <p:cBhvr>
                                        <p:cTn id="247" dur="500" fill="hold"/>
                                        <p:tgtEl>
                                          <p:spTgt spid="101"/>
                                        </p:tgtEl>
                                        <p:attrNameLst>
                                          <p:attrName>ppt_w</p:attrName>
                                        </p:attrNameLst>
                                      </p:cBhvr>
                                      <p:tavLst>
                                        <p:tav tm="0" fmla="#ppt_w*sin(2.5*pi*$)">
                                          <p:val>
                                            <p:fltVal val="0"/>
                                          </p:val>
                                        </p:tav>
                                        <p:tav tm="100000">
                                          <p:val>
                                            <p:fltVal val="1"/>
                                          </p:val>
                                        </p:tav>
                                      </p:tavLst>
                                    </p:anim>
                                    <p:anim calcmode="lin" valueType="num">
                                      <p:cBhvr>
                                        <p:cTn id="248" dur="500" fill="hold"/>
                                        <p:tgtEl>
                                          <p:spTgt spid="10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02"/>
                                        </p:tgtEl>
                                        <p:attrNameLst>
                                          <p:attrName>style.visibility</p:attrName>
                                        </p:attrNameLst>
                                      </p:cBhvr>
                                      <p:to>
                                        <p:strVal val="visible"/>
                                      </p:to>
                                    </p:set>
                                    <p:animEffect transition="in" filter="fade">
                                      <p:cBhvr>
                                        <p:cTn id="251" dur="500"/>
                                        <p:tgtEl>
                                          <p:spTgt spid="102"/>
                                        </p:tgtEl>
                                      </p:cBhvr>
                                    </p:animEffect>
                                    <p:anim calcmode="lin" valueType="num">
                                      <p:cBhvr>
                                        <p:cTn id="252" dur="500" fill="hold"/>
                                        <p:tgtEl>
                                          <p:spTgt spid="102"/>
                                        </p:tgtEl>
                                        <p:attrNameLst>
                                          <p:attrName>ppt_w</p:attrName>
                                        </p:attrNameLst>
                                      </p:cBhvr>
                                      <p:tavLst>
                                        <p:tav tm="0" fmla="#ppt_w*sin(2.5*pi*$)">
                                          <p:val>
                                            <p:fltVal val="0"/>
                                          </p:val>
                                        </p:tav>
                                        <p:tav tm="100000">
                                          <p:val>
                                            <p:fltVal val="1"/>
                                          </p:val>
                                        </p:tav>
                                      </p:tavLst>
                                    </p:anim>
                                    <p:anim calcmode="lin" valueType="num">
                                      <p:cBhvr>
                                        <p:cTn id="253" dur="500" fill="hold"/>
                                        <p:tgtEl>
                                          <p:spTgt spid="102"/>
                                        </p:tgtEl>
                                        <p:attrNameLst>
                                          <p:attrName>ppt_h</p:attrName>
                                        </p:attrNameLst>
                                      </p:cBhvr>
                                      <p:tavLst>
                                        <p:tav tm="0">
                                          <p:val>
                                            <p:strVal val="#ppt_h"/>
                                          </p:val>
                                        </p:tav>
                                        <p:tav tm="100000">
                                          <p:val>
                                            <p:strVal val="#ppt_h"/>
                                          </p:val>
                                        </p:tav>
                                      </p:tavLst>
                                    </p:anim>
                                  </p:childTnLst>
                                </p:cTn>
                              </p:par>
                              <p:par>
                                <p:cTn id="254" presetID="45" presetClass="entr" presetSubtype="0" fill="hold" grpId="0" nodeType="withEffect">
                                  <p:stCondLst>
                                    <p:cond delay="0"/>
                                  </p:stCondLst>
                                  <p:childTnLst>
                                    <p:set>
                                      <p:cBhvr>
                                        <p:cTn id="255" dur="1" fill="hold">
                                          <p:stCondLst>
                                            <p:cond delay="0"/>
                                          </p:stCondLst>
                                        </p:cTn>
                                        <p:tgtEl>
                                          <p:spTgt spid="112"/>
                                        </p:tgtEl>
                                        <p:attrNameLst>
                                          <p:attrName>style.visibility</p:attrName>
                                        </p:attrNameLst>
                                      </p:cBhvr>
                                      <p:to>
                                        <p:strVal val="visible"/>
                                      </p:to>
                                    </p:set>
                                    <p:animEffect transition="in" filter="fade">
                                      <p:cBhvr>
                                        <p:cTn id="256" dur="500"/>
                                        <p:tgtEl>
                                          <p:spTgt spid="112"/>
                                        </p:tgtEl>
                                      </p:cBhvr>
                                    </p:animEffect>
                                    <p:anim calcmode="lin" valueType="num">
                                      <p:cBhvr>
                                        <p:cTn id="257" dur="500" fill="hold"/>
                                        <p:tgtEl>
                                          <p:spTgt spid="112"/>
                                        </p:tgtEl>
                                        <p:attrNameLst>
                                          <p:attrName>ppt_w</p:attrName>
                                        </p:attrNameLst>
                                      </p:cBhvr>
                                      <p:tavLst>
                                        <p:tav tm="0" fmla="#ppt_w*sin(2.5*pi*$)">
                                          <p:val>
                                            <p:fltVal val="0"/>
                                          </p:val>
                                        </p:tav>
                                        <p:tav tm="100000">
                                          <p:val>
                                            <p:fltVal val="1"/>
                                          </p:val>
                                        </p:tav>
                                      </p:tavLst>
                                    </p:anim>
                                    <p:anim calcmode="lin" valueType="num">
                                      <p:cBhvr>
                                        <p:cTn id="258" dur="500" fill="hold"/>
                                        <p:tgtEl>
                                          <p:spTgt spid="112"/>
                                        </p:tgtEl>
                                        <p:attrNameLst>
                                          <p:attrName>ppt_h</p:attrName>
                                        </p:attrNameLst>
                                      </p:cBhvr>
                                      <p:tavLst>
                                        <p:tav tm="0">
                                          <p:val>
                                            <p:strVal val="#ppt_h"/>
                                          </p:val>
                                        </p:tav>
                                        <p:tav tm="100000">
                                          <p:val>
                                            <p:strVal val="#ppt_h"/>
                                          </p:val>
                                        </p:tav>
                                      </p:tavLst>
                                    </p:anim>
                                  </p:childTnLst>
                                </p:cTn>
                              </p:par>
                            </p:childTnLst>
                          </p:cTn>
                        </p:par>
                        <p:par>
                          <p:cTn id="259" fill="hold">
                            <p:stCondLst>
                              <p:cond delay="500"/>
                            </p:stCondLst>
                            <p:childTnLst>
                              <p:par>
                                <p:cTn id="260" presetID="22" presetClass="entr" presetSubtype="1" fill="hold" nodeType="afterEffect">
                                  <p:stCondLst>
                                    <p:cond delay="0"/>
                                  </p:stCondLst>
                                  <p:childTnLst>
                                    <p:set>
                                      <p:cBhvr>
                                        <p:cTn id="261" dur="1" fill="hold">
                                          <p:stCondLst>
                                            <p:cond delay="0"/>
                                          </p:stCondLst>
                                        </p:cTn>
                                        <p:tgtEl>
                                          <p:spTgt spid="50"/>
                                        </p:tgtEl>
                                        <p:attrNameLst>
                                          <p:attrName>style.visibility</p:attrName>
                                        </p:attrNameLst>
                                      </p:cBhvr>
                                      <p:to>
                                        <p:strVal val="visible"/>
                                      </p:to>
                                    </p:set>
                                    <p:animEffect transition="in" filter="wipe(up)">
                                      <p:cBhvr>
                                        <p:cTn id="262" dur="500"/>
                                        <p:tgtEl>
                                          <p:spTgt spid="50"/>
                                        </p:tgtEl>
                                      </p:cBhvr>
                                    </p:animEffect>
                                  </p:childTnLst>
                                </p:cTn>
                              </p:par>
                              <p:par>
                                <p:cTn id="263" presetID="22" presetClass="entr" presetSubtype="1" fill="hold" nodeType="withEffect">
                                  <p:stCondLst>
                                    <p:cond delay="0"/>
                                  </p:stCondLst>
                                  <p:childTnLst>
                                    <p:set>
                                      <p:cBhvr>
                                        <p:cTn id="264" dur="1" fill="hold">
                                          <p:stCondLst>
                                            <p:cond delay="0"/>
                                          </p:stCondLst>
                                        </p:cTn>
                                        <p:tgtEl>
                                          <p:spTgt spid="47"/>
                                        </p:tgtEl>
                                        <p:attrNameLst>
                                          <p:attrName>style.visibility</p:attrName>
                                        </p:attrNameLst>
                                      </p:cBhvr>
                                      <p:to>
                                        <p:strVal val="visible"/>
                                      </p:to>
                                    </p:set>
                                    <p:animEffect transition="in" filter="wipe(up)">
                                      <p:cBhvr>
                                        <p:cTn id="265" dur="500"/>
                                        <p:tgtEl>
                                          <p:spTgt spid="47"/>
                                        </p:tgtEl>
                                      </p:cBhvr>
                                    </p:animEffect>
                                  </p:childTnLst>
                                </p:cTn>
                              </p:par>
                              <p:par>
                                <p:cTn id="266" presetID="22" presetClass="entr" presetSubtype="1" fill="hold" nodeType="withEffect">
                                  <p:stCondLst>
                                    <p:cond delay="0"/>
                                  </p:stCondLst>
                                  <p:childTnLst>
                                    <p:set>
                                      <p:cBhvr>
                                        <p:cTn id="267" dur="1" fill="hold">
                                          <p:stCondLst>
                                            <p:cond delay="0"/>
                                          </p:stCondLst>
                                        </p:cTn>
                                        <p:tgtEl>
                                          <p:spTgt spid="54"/>
                                        </p:tgtEl>
                                        <p:attrNameLst>
                                          <p:attrName>style.visibility</p:attrName>
                                        </p:attrNameLst>
                                      </p:cBhvr>
                                      <p:to>
                                        <p:strVal val="visible"/>
                                      </p:to>
                                    </p:set>
                                    <p:animEffect transition="in" filter="wipe(up)">
                                      <p:cBhvr>
                                        <p:cTn id="268" dur="500"/>
                                        <p:tgtEl>
                                          <p:spTgt spid="54"/>
                                        </p:tgtEl>
                                      </p:cBhvr>
                                    </p:animEffect>
                                  </p:childTnLst>
                                </p:cTn>
                              </p:par>
                              <p:par>
                                <p:cTn id="269" presetID="22" presetClass="entr" presetSubtype="1" fill="hold" nodeType="withEffect">
                                  <p:stCondLst>
                                    <p:cond delay="0"/>
                                  </p:stCondLst>
                                  <p:childTnLst>
                                    <p:set>
                                      <p:cBhvr>
                                        <p:cTn id="270" dur="1" fill="hold">
                                          <p:stCondLst>
                                            <p:cond delay="0"/>
                                          </p:stCondLst>
                                        </p:cTn>
                                        <p:tgtEl>
                                          <p:spTgt spid="57"/>
                                        </p:tgtEl>
                                        <p:attrNameLst>
                                          <p:attrName>style.visibility</p:attrName>
                                        </p:attrNameLst>
                                      </p:cBhvr>
                                      <p:to>
                                        <p:strVal val="visible"/>
                                      </p:to>
                                    </p:set>
                                    <p:animEffect transition="in" filter="wipe(up)">
                                      <p:cBhvr>
                                        <p:cTn id="271" dur="500"/>
                                        <p:tgtEl>
                                          <p:spTgt spid="57"/>
                                        </p:tgtEl>
                                      </p:cBhvr>
                                    </p:animEffect>
                                  </p:childTnLst>
                                </p:cTn>
                              </p:par>
                              <p:par>
                                <p:cTn id="272" presetID="22" presetClass="entr" presetSubtype="8" fill="hold" nodeType="withEffect">
                                  <p:stCondLst>
                                    <p:cond delay="0"/>
                                  </p:stCondLst>
                                  <p:childTnLst>
                                    <p:set>
                                      <p:cBhvr>
                                        <p:cTn id="273" dur="1" fill="hold">
                                          <p:stCondLst>
                                            <p:cond delay="0"/>
                                          </p:stCondLst>
                                        </p:cTn>
                                        <p:tgtEl>
                                          <p:spTgt spid="103"/>
                                        </p:tgtEl>
                                        <p:attrNameLst>
                                          <p:attrName>style.visibility</p:attrName>
                                        </p:attrNameLst>
                                      </p:cBhvr>
                                      <p:to>
                                        <p:strVal val="visible"/>
                                      </p:to>
                                    </p:set>
                                    <p:animEffect transition="in" filter="wipe(left)">
                                      <p:cBhvr>
                                        <p:cTn id="274" dur="500"/>
                                        <p:tgtEl>
                                          <p:spTgt spid="103"/>
                                        </p:tgtEl>
                                      </p:cBhvr>
                                    </p:animEffect>
                                  </p:childTnLst>
                                </p:cTn>
                              </p:par>
                              <p:par>
                                <p:cTn id="275" presetID="22" presetClass="entr" presetSubtype="8" fill="hold" nodeType="withEffect">
                                  <p:stCondLst>
                                    <p:cond delay="0"/>
                                  </p:stCondLst>
                                  <p:childTnLst>
                                    <p:set>
                                      <p:cBhvr>
                                        <p:cTn id="276" dur="1" fill="hold">
                                          <p:stCondLst>
                                            <p:cond delay="0"/>
                                          </p:stCondLst>
                                        </p:cTn>
                                        <p:tgtEl>
                                          <p:spTgt spid="106"/>
                                        </p:tgtEl>
                                        <p:attrNameLst>
                                          <p:attrName>style.visibility</p:attrName>
                                        </p:attrNameLst>
                                      </p:cBhvr>
                                      <p:to>
                                        <p:strVal val="visible"/>
                                      </p:to>
                                    </p:set>
                                    <p:animEffect transition="in" filter="wipe(left)">
                                      <p:cBhvr>
                                        <p:cTn id="277" dur="500"/>
                                        <p:tgtEl>
                                          <p:spTgt spid="106"/>
                                        </p:tgtEl>
                                      </p:cBhvr>
                                    </p:animEffect>
                                  </p:childTnLst>
                                </p:cTn>
                              </p:par>
                              <p:par>
                                <p:cTn id="278" presetID="22" presetClass="entr" presetSubtype="8" fill="hold" nodeType="withEffect">
                                  <p:stCondLst>
                                    <p:cond delay="0"/>
                                  </p:stCondLst>
                                  <p:childTnLst>
                                    <p:set>
                                      <p:cBhvr>
                                        <p:cTn id="279" dur="1" fill="hold">
                                          <p:stCondLst>
                                            <p:cond delay="0"/>
                                          </p:stCondLst>
                                        </p:cTn>
                                        <p:tgtEl>
                                          <p:spTgt spid="109"/>
                                        </p:tgtEl>
                                        <p:attrNameLst>
                                          <p:attrName>style.visibility</p:attrName>
                                        </p:attrNameLst>
                                      </p:cBhvr>
                                      <p:to>
                                        <p:strVal val="visible"/>
                                      </p:to>
                                    </p:set>
                                    <p:animEffect transition="in" filter="wipe(left)">
                                      <p:cBhvr>
                                        <p:cTn id="280" dur="500"/>
                                        <p:tgtEl>
                                          <p:spTgt spid="109"/>
                                        </p:tgtEl>
                                      </p:cBhvr>
                                    </p:animEffect>
                                  </p:childTnLst>
                                </p:cTn>
                              </p:par>
                              <p:par>
                                <p:cTn id="281" presetID="22" presetClass="entr" presetSubtype="8" fill="hold" nodeType="withEffect">
                                  <p:stCondLst>
                                    <p:cond delay="0"/>
                                  </p:stCondLst>
                                  <p:childTnLst>
                                    <p:set>
                                      <p:cBhvr>
                                        <p:cTn id="282" dur="1" fill="hold">
                                          <p:stCondLst>
                                            <p:cond delay="0"/>
                                          </p:stCondLst>
                                        </p:cTn>
                                        <p:tgtEl>
                                          <p:spTgt spid="113"/>
                                        </p:tgtEl>
                                        <p:attrNameLst>
                                          <p:attrName>style.visibility</p:attrName>
                                        </p:attrNameLst>
                                      </p:cBhvr>
                                      <p:to>
                                        <p:strVal val="visible"/>
                                      </p:to>
                                    </p:set>
                                    <p:animEffect transition="in" filter="wipe(left)">
                                      <p:cBhvr>
                                        <p:cTn id="283" dur="500"/>
                                        <p:tgtEl>
                                          <p:spTgt spid="113"/>
                                        </p:tgtEl>
                                      </p:cBhvr>
                                    </p:animEffect>
                                  </p:childTnLst>
                                </p:cTn>
                              </p:par>
                              <p:par>
                                <p:cTn id="284" presetID="2" presetClass="entr" presetSubtype="4" fill="hold" grpId="0" nodeType="withEffect">
                                  <p:stCondLst>
                                    <p:cond delay="0"/>
                                  </p:stCondLst>
                                  <p:childTnLst>
                                    <p:set>
                                      <p:cBhvr>
                                        <p:cTn id="285" dur="1" fill="hold">
                                          <p:stCondLst>
                                            <p:cond delay="0"/>
                                          </p:stCondLst>
                                        </p:cTn>
                                        <p:tgtEl>
                                          <p:spTgt spid="155"/>
                                        </p:tgtEl>
                                        <p:attrNameLst>
                                          <p:attrName>style.visibility</p:attrName>
                                        </p:attrNameLst>
                                      </p:cBhvr>
                                      <p:to>
                                        <p:strVal val="visible"/>
                                      </p:to>
                                    </p:set>
                                    <p:anim calcmode="lin" valueType="num">
                                      <p:cBhvr additive="base">
                                        <p:cTn id="286" dur="500" fill="hold"/>
                                        <p:tgtEl>
                                          <p:spTgt spid="155"/>
                                        </p:tgtEl>
                                        <p:attrNameLst>
                                          <p:attrName>ppt_x</p:attrName>
                                        </p:attrNameLst>
                                      </p:cBhvr>
                                      <p:tavLst>
                                        <p:tav tm="0">
                                          <p:val>
                                            <p:strVal val="#ppt_x"/>
                                          </p:val>
                                        </p:tav>
                                        <p:tav tm="100000">
                                          <p:val>
                                            <p:strVal val="#ppt_x"/>
                                          </p:val>
                                        </p:tav>
                                      </p:tavLst>
                                    </p:anim>
                                    <p:anim calcmode="lin" valueType="num">
                                      <p:cBhvr additive="base">
                                        <p:cTn id="287" dur="500" fill="hold"/>
                                        <p:tgtEl>
                                          <p:spTgt spid="155"/>
                                        </p:tgtEl>
                                        <p:attrNameLst>
                                          <p:attrName>ppt_y</p:attrName>
                                        </p:attrNameLst>
                                      </p:cBhvr>
                                      <p:tavLst>
                                        <p:tav tm="0">
                                          <p:val>
                                            <p:strVal val="1+#ppt_h/2"/>
                                          </p:val>
                                        </p:tav>
                                        <p:tav tm="100000">
                                          <p:val>
                                            <p:strVal val="#ppt_y"/>
                                          </p:val>
                                        </p:tav>
                                      </p:tavLst>
                                    </p:anim>
                                  </p:childTnLst>
                                </p:cTn>
                              </p:par>
                              <p:par>
                                <p:cTn id="288" presetID="2" presetClass="entr" presetSubtype="4" fill="hold" nodeType="withEffect">
                                  <p:stCondLst>
                                    <p:cond delay="0"/>
                                  </p:stCondLst>
                                  <p:childTnLst>
                                    <p:set>
                                      <p:cBhvr>
                                        <p:cTn id="289" dur="1" fill="hold">
                                          <p:stCondLst>
                                            <p:cond delay="0"/>
                                          </p:stCondLst>
                                        </p:cTn>
                                        <p:tgtEl>
                                          <p:spTgt spid="142"/>
                                        </p:tgtEl>
                                        <p:attrNameLst>
                                          <p:attrName>style.visibility</p:attrName>
                                        </p:attrNameLst>
                                      </p:cBhvr>
                                      <p:to>
                                        <p:strVal val="visible"/>
                                      </p:to>
                                    </p:set>
                                    <p:anim calcmode="lin" valueType="num">
                                      <p:cBhvr additive="base">
                                        <p:cTn id="290" dur="500" fill="hold"/>
                                        <p:tgtEl>
                                          <p:spTgt spid="142"/>
                                        </p:tgtEl>
                                        <p:attrNameLst>
                                          <p:attrName>ppt_x</p:attrName>
                                        </p:attrNameLst>
                                      </p:cBhvr>
                                      <p:tavLst>
                                        <p:tav tm="0">
                                          <p:val>
                                            <p:strVal val="#ppt_x"/>
                                          </p:val>
                                        </p:tav>
                                        <p:tav tm="100000">
                                          <p:val>
                                            <p:strVal val="#ppt_x"/>
                                          </p:val>
                                        </p:tav>
                                      </p:tavLst>
                                    </p:anim>
                                    <p:anim calcmode="lin" valueType="num">
                                      <p:cBhvr additive="base">
                                        <p:cTn id="291" dur="500" fill="hold"/>
                                        <p:tgtEl>
                                          <p:spTgt spid="142"/>
                                        </p:tgtEl>
                                        <p:attrNameLst>
                                          <p:attrName>ppt_y</p:attrName>
                                        </p:attrNameLst>
                                      </p:cBhvr>
                                      <p:tavLst>
                                        <p:tav tm="0">
                                          <p:val>
                                            <p:strVal val="1+#ppt_h/2"/>
                                          </p:val>
                                        </p:tav>
                                        <p:tav tm="100000">
                                          <p:val>
                                            <p:strVal val="#ppt_y"/>
                                          </p:val>
                                        </p:tav>
                                      </p:tavLst>
                                    </p:anim>
                                  </p:childTnLst>
                                </p:cTn>
                              </p:par>
                              <p:par>
                                <p:cTn id="292" presetID="2" presetClass="entr" presetSubtype="1" fill="hold" nodeType="withEffect">
                                  <p:stCondLst>
                                    <p:cond delay="0"/>
                                  </p:stCondLst>
                                  <p:childTnLst>
                                    <p:set>
                                      <p:cBhvr>
                                        <p:cTn id="293" dur="1" fill="hold">
                                          <p:stCondLst>
                                            <p:cond delay="0"/>
                                          </p:stCondLst>
                                        </p:cTn>
                                        <p:tgtEl>
                                          <p:spTgt spid="116"/>
                                        </p:tgtEl>
                                        <p:attrNameLst>
                                          <p:attrName>style.visibility</p:attrName>
                                        </p:attrNameLst>
                                      </p:cBhvr>
                                      <p:to>
                                        <p:strVal val="visible"/>
                                      </p:to>
                                    </p:set>
                                    <p:anim calcmode="lin" valueType="num">
                                      <p:cBhvr additive="base">
                                        <p:cTn id="294" dur="500" fill="hold"/>
                                        <p:tgtEl>
                                          <p:spTgt spid="116"/>
                                        </p:tgtEl>
                                        <p:attrNameLst>
                                          <p:attrName>ppt_x</p:attrName>
                                        </p:attrNameLst>
                                      </p:cBhvr>
                                      <p:tavLst>
                                        <p:tav tm="0">
                                          <p:val>
                                            <p:strVal val="#ppt_x"/>
                                          </p:val>
                                        </p:tav>
                                        <p:tav tm="100000">
                                          <p:val>
                                            <p:strVal val="#ppt_x"/>
                                          </p:val>
                                        </p:tav>
                                      </p:tavLst>
                                    </p:anim>
                                    <p:anim calcmode="lin" valueType="num">
                                      <p:cBhvr additive="base">
                                        <p:cTn id="295" dur="500" fill="hold"/>
                                        <p:tgtEl>
                                          <p:spTgt spid="116"/>
                                        </p:tgtEl>
                                        <p:attrNameLst>
                                          <p:attrName>ppt_y</p:attrName>
                                        </p:attrNameLst>
                                      </p:cBhvr>
                                      <p:tavLst>
                                        <p:tav tm="0">
                                          <p:val>
                                            <p:strVal val="0-#ppt_h/2"/>
                                          </p:val>
                                        </p:tav>
                                        <p:tav tm="100000">
                                          <p:val>
                                            <p:strVal val="#ppt_y"/>
                                          </p:val>
                                        </p:tav>
                                      </p:tavLst>
                                    </p:anim>
                                  </p:childTnLst>
                                </p:cTn>
                              </p:par>
                              <p:par>
                                <p:cTn id="296" presetID="2" presetClass="entr" presetSubtype="1" fill="hold" grpId="0" nodeType="withEffect">
                                  <p:stCondLst>
                                    <p:cond delay="0"/>
                                  </p:stCondLst>
                                  <p:childTnLst>
                                    <p:set>
                                      <p:cBhvr>
                                        <p:cTn id="297" dur="1" fill="hold">
                                          <p:stCondLst>
                                            <p:cond delay="0"/>
                                          </p:stCondLst>
                                        </p:cTn>
                                        <p:tgtEl>
                                          <p:spTgt spid="144"/>
                                        </p:tgtEl>
                                        <p:attrNameLst>
                                          <p:attrName>style.visibility</p:attrName>
                                        </p:attrNameLst>
                                      </p:cBhvr>
                                      <p:to>
                                        <p:strVal val="visible"/>
                                      </p:to>
                                    </p:set>
                                    <p:anim calcmode="lin" valueType="num">
                                      <p:cBhvr additive="base">
                                        <p:cTn id="298" dur="500" fill="hold"/>
                                        <p:tgtEl>
                                          <p:spTgt spid="144"/>
                                        </p:tgtEl>
                                        <p:attrNameLst>
                                          <p:attrName>ppt_x</p:attrName>
                                        </p:attrNameLst>
                                      </p:cBhvr>
                                      <p:tavLst>
                                        <p:tav tm="0">
                                          <p:val>
                                            <p:strVal val="#ppt_x"/>
                                          </p:val>
                                        </p:tav>
                                        <p:tav tm="100000">
                                          <p:val>
                                            <p:strVal val="#ppt_x"/>
                                          </p:val>
                                        </p:tav>
                                      </p:tavLst>
                                    </p:anim>
                                    <p:anim calcmode="lin" valueType="num">
                                      <p:cBhvr additive="base">
                                        <p:cTn id="299" dur="500" fill="hold"/>
                                        <p:tgtEl>
                                          <p:spTgt spid="144"/>
                                        </p:tgtEl>
                                        <p:attrNameLst>
                                          <p:attrName>ppt_y</p:attrName>
                                        </p:attrNameLst>
                                      </p:cBhvr>
                                      <p:tavLst>
                                        <p:tav tm="0">
                                          <p:val>
                                            <p:strVal val="0-#ppt_h/2"/>
                                          </p:val>
                                        </p:tav>
                                        <p:tav tm="100000">
                                          <p:val>
                                            <p:strVal val="#ppt_y"/>
                                          </p:val>
                                        </p:tav>
                                      </p:tavLst>
                                    </p:anim>
                                  </p:childTnLst>
                                </p:cTn>
                              </p:par>
                            </p:childTnLst>
                          </p:cTn>
                        </p:par>
                      </p:childTnLst>
                    </p:cTn>
                  </p:par>
                  <p:par>
                    <p:cTn id="300" fill="hold">
                      <p:stCondLst>
                        <p:cond delay="indefinite"/>
                      </p:stCondLst>
                      <p:childTnLst>
                        <p:par>
                          <p:cTn id="301" fill="hold">
                            <p:stCondLst>
                              <p:cond delay="0"/>
                            </p:stCondLst>
                            <p:childTnLst>
                              <p:par>
                                <p:cTn id="302" presetID="2" presetClass="entr" presetSubtype="8" fill="hold" grpId="0" nodeType="clickEffect">
                                  <p:stCondLst>
                                    <p:cond delay="0"/>
                                  </p:stCondLst>
                                  <p:childTnLst>
                                    <p:set>
                                      <p:cBhvr>
                                        <p:cTn id="303" dur="1" fill="hold">
                                          <p:stCondLst>
                                            <p:cond delay="0"/>
                                          </p:stCondLst>
                                        </p:cTn>
                                        <p:tgtEl>
                                          <p:spTgt spid="173"/>
                                        </p:tgtEl>
                                        <p:attrNameLst>
                                          <p:attrName>style.visibility</p:attrName>
                                        </p:attrNameLst>
                                      </p:cBhvr>
                                      <p:to>
                                        <p:strVal val="visible"/>
                                      </p:to>
                                    </p:set>
                                    <p:anim calcmode="lin" valueType="num">
                                      <p:cBhvr additive="base">
                                        <p:cTn id="304" dur="500" fill="hold"/>
                                        <p:tgtEl>
                                          <p:spTgt spid="173"/>
                                        </p:tgtEl>
                                        <p:attrNameLst>
                                          <p:attrName>ppt_x</p:attrName>
                                        </p:attrNameLst>
                                      </p:cBhvr>
                                      <p:tavLst>
                                        <p:tav tm="0">
                                          <p:val>
                                            <p:strVal val="0-#ppt_w/2"/>
                                          </p:val>
                                        </p:tav>
                                        <p:tav tm="100000">
                                          <p:val>
                                            <p:strVal val="#ppt_x"/>
                                          </p:val>
                                        </p:tav>
                                      </p:tavLst>
                                    </p:anim>
                                    <p:anim calcmode="lin" valueType="num">
                                      <p:cBhvr additive="base">
                                        <p:cTn id="305" dur="500" fill="hold"/>
                                        <p:tgtEl>
                                          <p:spTgt spid="173"/>
                                        </p:tgtEl>
                                        <p:attrNameLst>
                                          <p:attrName>ppt_y</p:attrName>
                                        </p:attrNameLst>
                                      </p:cBhvr>
                                      <p:tavLst>
                                        <p:tav tm="0">
                                          <p:val>
                                            <p:strVal val="#ppt_y"/>
                                          </p:val>
                                        </p:tav>
                                        <p:tav tm="100000">
                                          <p:val>
                                            <p:strVal val="#ppt_y"/>
                                          </p:val>
                                        </p:tav>
                                      </p:tavLst>
                                    </p:anim>
                                  </p:childTnLst>
                                </p:cTn>
                              </p:par>
                              <p:par>
                                <p:cTn id="306" presetID="49" presetClass="entr" presetSubtype="0" decel="100000" fill="hold" grpId="0" nodeType="withEffect">
                                  <p:stCondLst>
                                    <p:cond delay="0"/>
                                  </p:stCondLst>
                                  <p:childTnLst>
                                    <p:set>
                                      <p:cBhvr>
                                        <p:cTn id="307" dur="1" fill="hold">
                                          <p:stCondLst>
                                            <p:cond delay="0"/>
                                          </p:stCondLst>
                                        </p:cTn>
                                        <p:tgtEl>
                                          <p:spTgt spid="167"/>
                                        </p:tgtEl>
                                        <p:attrNameLst>
                                          <p:attrName>style.visibility</p:attrName>
                                        </p:attrNameLst>
                                      </p:cBhvr>
                                      <p:to>
                                        <p:strVal val="visible"/>
                                      </p:to>
                                    </p:set>
                                    <p:anim calcmode="lin" valueType="num">
                                      <p:cBhvr>
                                        <p:cTn id="308" dur="500" fill="hold"/>
                                        <p:tgtEl>
                                          <p:spTgt spid="167"/>
                                        </p:tgtEl>
                                        <p:attrNameLst>
                                          <p:attrName>ppt_w</p:attrName>
                                        </p:attrNameLst>
                                      </p:cBhvr>
                                      <p:tavLst>
                                        <p:tav tm="0">
                                          <p:val>
                                            <p:fltVal val="0"/>
                                          </p:val>
                                        </p:tav>
                                        <p:tav tm="100000">
                                          <p:val>
                                            <p:strVal val="#ppt_w"/>
                                          </p:val>
                                        </p:tav>
                                      </p:tavLst>
                                    </p:anim>
                                    <p:anim calcmode="lin" valueType="num">
                                      <p:cBhvr>
                                        <p:cTn id="309" dur="500" fill="hold"/>
                                        <p:tgtEl>
                                          <p:spTgt spid="167"/>
                                        </p:tgtEl>
                                        <p:attrNameLst>
                                          <p:attrName>ppt_h</p:attrName>
                                        </p:attrNameLst>
                                      </p:cBhvr>
                                      <p:tavLst>
                                        <p:tav tm="0">
                                          <p:val>
                                            <p:fltVal val="0"/>
                                          </p:val>
                                        </p:tav>
                                        <p:tav tm="100000">
                                          <p:val>
                                            <p:strVal val="#ppt_h"/>
                                          </p:val>
                                        </p:tav>
                                      </p:tavLst>
                                    </p:anim>
                                    <p:anim calcmode="lin" valueType="num">
                                      <p:cBhvr>
                                        <p:cTn id="310" dur="500" fill="hold"/>
                                        <p:tgtEl>
                                          <p:spTgt spid="167"/>
                                        </p:tgtEl>
                                        <p:attrNameLst>
                                          <p:attrName>style.rotation</p:attrName>
                                        </p:attrNameLst>
                                      </p:cBhvr>
                                      <p:tavLst>
                                        <p:tav tm="0">
                                          <p:val>
                                            <p:fltVal val="360"/>
                                          </p:val>
                                        </p:tav>
                                        <p:tav tm="100000">
                                          <p:val>
                                            <p:fltVal val="0"/>
                                          </p:val>
                                        </p:tav>
                                      </p:tavLst>
                                    </p:anim>
                                    <p:animEffect transition="in" filter="fade">
                                      <p:cBhvr>
                                        <p:cTn id="311" dur="500"/>
                                        <p:tgtEl>
                                          <p:spTgt spid="167"/>
                                        </p:tgtEl>
                                      </p:cBhvr>
                                    </p:animEffect>
                                  </p:childTnLst>
                                </p:cTn>
                              </p:par>
                            </p:childTnLst>
                          </p:cTn>
                        </p:par>
                      </p:childTnLst>
                    </p:cTn>
                  </p:par>
                  <p:par>
                    <p:cTn id="312" fill="hold">
                      <p:stCondLst>
                        <p:cond delay="indefinite"/>
                      </p:stCondLst>
                      <p:childTnLst>
                        <p:par>
                          <p:cTn id="313" fill="hold">
                            <p:stCondLst>
                              <p:cond delay="0"/>
                            </p:stCondLst>
                            <p:childTnLst>
                              <p:par>
                                <p:cTn id="314" presetID="2" presetClass="entr" presetSubtype="8" fill="hold" grpId="0" nodeType="clickEffect">
                                  <p:stCondLst>
                                    <p:cond delay="0"/>
                                  </p:stCondLst>
                                  <p:childTnLst>
                                    <p:set>
                                      <p:cBhvr>
                                        <p:cTn id="315" dur="1" fill="hold">
                                          <p:stCondLst>
                                            <p:cond delay="0"/>
                                          </p:stCondLst>
                                        </p:cTn>
                                        <p:tgtEl>
                                          <p:spTgt spid="175"/>
                                        </p:tgtEl>
                                        <p:attrNameLst>
                                          <p:attrName>style.visibility</p:attrName>
                                        </p:attrNameLst>
                                      </p:cBhvr>
                                      <p:to>
                                        <p:strVal val="visible"/>
                                      </p:to>
                                    </p:set>
                                    <p:anim calcmode="lin" valueType="num">
                                      <p:cBhvr additive="base">
                                        <p:cTn id="316" dur="500" fill="hold"/>
                                        <p:tgtEl>
                                          <p:spTgt spid="175"/>
                                        </p:tgtEl>
                                        <p:attrNameLst>
                                          <p:attrName>ppt_x</p:attrName>
                                        </p:attrNameLst>
                                      </p:cBhvr>
                                      <p:tavLst>
                                        <p:tav tm="0">
                                          <p:val>
                                            <p:strVal val="0-#ppt_w/2"/>
                                          </p:val>
                                        </p:tav>
                                        <p:tav tm="100000">
                                          <p:val>
                                            <p:strVal val="#ppt_x"/>
                                          </p:val>
                                        </p:tav>
                                      </p:tavLst>
                                    </p:anim>
                                    <p:anim calcmode="lin" valueType="num">
                                      <p:cBhvr additive="base">
                                        <p:cTn id="317" dur="500" fill="hold"/>
                                        <p:tgtEl>
                                          <p:spTgt spid="175"/>
                                        </p:tgtEl>
                                        <p:attrNameLst>
                                          <p:attrName>ppt_y</p:attrName>
                                        </p:attrNameLst>
                                      </p:cBhvr>
                                      <p:tavLst>
                                        <p:tav tm="0">
                                          <p:val>
                                            <p:strVal val="#ppt_y"/>
                                          </p:val>
                                        </p:tav>
                                        <p:tav tm="100000">
                                          <p:val>
                                            <p:strVal val="#ppt_y"/>
                                          </p:val>
                                        </p:tav>
                                      </p:tavLst>
                                    </p:anim>
                                  </p:childTnLst>
                                </p:cTn>
                              </p:par>
                              <p:par>
                                <p:cTn id="318" presetID="49" presetClass="entr" presetSubtype="0" decel="100000" fill="hold" grpId="0" nodeType="withEffect">
                                  <p:stCondLst>
                                    <p:cond delay="0"/>
                                  </p:stCondLst>
                                  <p:childTnLst>
                                    <p:set>
                                      <p:cBhvr>
                                        <p:cTn id="319" dur="1" fill="hold">
                                          <p:stCondLst>
                                            <p:cond delay="0"/>
                                          </p:stCondLst>
                                        </p:cTn>
                                        <p:tgtEl>
                                          <p:spTgt spid="174"/>
                                        </p:tgtEl>
                                        <p:attrNameLst>
                                          <p:attrName>style.visibility</p:attrName>
                                        </p:attrNameLst>
                                      </p:cBhvr>
                                      <p:to>
                                        <p:strVal val="visible"/>
                                      </p:to>
                                    </p:set>
                                    <p:anim calcmode="lin" valueType="num">
                                      <p:cBhvr>
                                        <p:cTn id="320" dur="500" fill="hold"/>
                                        <p:tgtEl>
                                          <p:spTgt spid="174"/>
                                        </p:tgtEl>
                                        <p:attrNameLst>
                                          <p:attrName>ppt_w</p:attrName>
                                        </p:attrNameLst>
                                      </p:cBhvr>
                                      <p:tavLst>
                                        <p:tav tm="0">
                                          <p:val>
                                            <p:fltVal val="0"/>
                                          </p:val>
                                        </p:tav>
                                        <p:tav tm="100000">
                                          <p:val>
                                            <p:strVal val="#ppt_w"/>
                                          </p:val>
                                        </p:tav>
                                      </p:tavLst>
                                    </p:anim>
                                    <p:anim calcmode="lin" valueType="num">
                                      <p:cBhvr>
                                        <p:cTn id="321" dur="500" fill="hold"/>
                                        <p:tgtEl>
                                          <p:spTgt spid="174"/>
                                        </p:tgtEl>
                                        <p:attrNameLst>
                                          <p:attrName>ppt_h</p:attrName>
                                        </p:attrNameLst>
                                      </p:cBhvr>
                                      <p:tavLst>
                                        <p:tav tm="0">
                                          <p:val>
                                            <p:fltVal val="0"/>
                                          </p:val>
                                        </p:tav>
                                        <p:tav tm="100000">
                                          <p:val>
                                            <p:strVal val="#ppt_h"/>
                                          </p:val>
                                        </p:tav>
                                      </p:tavLst>
                                    </p:anim>
                                    <p:anim calcmode="lin" valueType="num">
                                      <p:cBhvr>
                                        <p:cTn id="322" dur="500" fill="hold"/>
                                        <p:tgtEl>
                                          <p:spTgt spid="174"/>
                                        </p:tgtEl>
                                        <p:attrNameLst>
                                          <p:attrName>style.rotation</p:attrName>
                                        </p:attrNameLst>
                                      </p:cBhvr>
                                      <p:tavLst>
                                        <p:tav tm="0">
                                          <p:val>
                                            <p:fltVal val="360"/>
                                          </p:val>
                                        </p:tav>
                                        <p:tav tm="100000">
                                          <p:val>
                                            <p:fltVal val="0"/>
                                          </p:val>
                                        </p:tav>
                                      </p:tavLst>
                                    </p:anim>
                                    <p:animEffect transition="in" filter="fade">
                                      <p:cBhvr>
                                        <p:cTn id="323" dur="500"/>
                                        <p:tgtEl>
                                          <p:spTgt spid="174"/>
                                        </p:tgtEl>
                                      </p:cBhvr>
                                    </p:animEffect>
                                  </p:childTnLst>
                                </p:cTn>
                              </p:par>
                              <p:par>
                                <p:cTn id="324" presetID="2" presetClass="entr" presetSubtype="2" fill="hold" grpId="0" nodeType="withEffect">
                                  <p:stCondLst>
                                    <p:cond delay="0"/>
                                  </p:stCondLst>
                                  <p:childTnLst>
                                    <p:set>
                                      <p:cBhvr>
                                        <p:cTn id="325" dur="1" fill="hold">
                                          <p:stCondLst>
                                            <p:cond delay="0"/>
                                          </p:stCondLst>
                                        </p:cTn>
                                        <p:tgtEl>
                                          <p:spTgt spid="194"/>
                                        </p:tgtEl>
                                        <p:attrNameLst>
                                          <p:attrName>style.visibility</p:attrName>
                                        </p:attrNameLst>
                                      </p:cBhvr>
                                      <p:to>
                                        <p:strVal val="visible"/>
                                      </p:to>
                                    </p:set>
                                    <p:anim calcmode="lin" valueType="num">
                                      <p:cBhvr additive="base">
                                        <p:cTn id="326" dur="500" fill="hold"/>
                                        <p:tgtEl>
                                          <p:spTgt spid="194"/>
                                        </p:tgtEl>
                                        <p:attrNameLst>
                                          <p:attrName>ppt_x</p:attrName>
                                        </p:attrNameLst>
                                      </p:cBhvr>
                                      <p:tavLst>
                                        <p:tav tm="0">
                                          <p:val>
                                            <p:strVal val="1+#ppt_w/2"/>
                                          </p:val>
                                        </p:tav>
                                        <p:tav tm="100000">
                                          <p:val>
                                            <p:strVal val="#ppt_x"/>
                                          </p:val>
                                        </p:tav>
                                      </p:tavLst>
                                    </p:anim>
                                    <p:anim calcmode="lin" valueType="num">
                                      <p:cBhvr additive="base">
                                        <p:cTn id="327" dur="500" fill="hold"/>
                                        <p:tgtEl>
                                          <p:spTgt spid="194"/>
                                        </p:tgtEl>
                                        <p:attrNameLst>
                                          <p:attrName>ppt_y</p:attrName>
                                        </p:attrNameLst>
                                      </p:cBhvr>
                                      <p:tavLst>
                                        <p:tav tm="0">
                                          <p:val>
                                            <p:strVal val="#ppt_y"/>
                                          </p:val>
                                        </p:tav>
                                        <p:tav tm="100000">
                                          <p:val>
                                            <p:strVal val="#ppt_y"/>
                                          </p:val>
                                        </p:tav>
                                      </p:tavLst>
                                    </p:anim>
                                  </p:childTnLst>
                                </p:cTn>
                              </p:par>
                              <p:par>
                                <p:cTn id="328" presetID="49" presetClass="entr" presetSubtype="0" decel="100000" fill="hold" grpId="0" nodeType="withEffect">
                                  <p:stCondLst>
                                    <p:cond delay="0"/>
                                  </p:stCondLst>
                                  <p:childTnLst>
                                    <p:set>
                                      <p:cBhvr>
                                        <p:cTn id="329" dur="1" fill="hold">
                                          <p:stCondLst>
                                            <p:cond delay="0"/>
                                          </p:stCondLst>
                                        </p:cTn>
                                        <p:tgtEl>
                                          <p:spTgt spid="193"/>
                                        </p:tgtEl>
                                        <p:attrNameLst>
                                          <p:attrName>style.visibility</p:attrName>
                                        </p:attrNameLst>
                                      </p:cBhvr>
                                      <p:to>
                                        <p:strVal val="visible"/>
                                      </p:to>
                                    </p:set>
                                    <p:anim calcmode="lin" valueType="num">
                                      <p:cBhvr>
                                        <p:cTn id="330" dur="500" fill="hold"/>
                                        <p:tgtEl>
                                          <p:spTgt spid="193"/>
                                        </p:tgtEl>
                                        <p:attrNameLst>
                                          <p:attrName>ppt_w</p:attrName>
                                        </p:attrNameLst>
                                      </p:cBhvr>
                                      <p:tavLst>
                                        <p:tav tm="0">
                                          <p:val>
                                            <p:fltVal val="0"/>
                                          </p:val>
                                        </p:tav>
                                        <p:tav tm="100000">
                                          <p:val>
                                            <p:strVal val="#ppt_w"/>
                                          </p:val>
                                        </p:tav>
                                      </p:tavLst>
                                    </p:anim>
                                    <p:anim calcmode="lin" valueType="num">
                                      <p:cBhvr>
                                        <p:cTn id="331" dur="500" fill="hold"/>
                                        <p:tgtEl>
                                          <p:spTgt spid="193"/>
                                        </p:tgtEl>
                                        <p:attrNameLst>
                                          <p:attrName>ppt_h</p:attrName>
                                        </p:attrNameLst>
                                      </p:cBhvr>
                                      <p:tavLst>
                                        <p:tav tm="0">
                                          <p:val>
                                            <p:fltVal val="0"/>
                                          </p:val>
                                        </p:tav>
                                        <p:tav tm="100000">
                                          <p:val>
                                            <p:strVal val="#ppt_h"/>
                                          </p:val>
                                        </p:tav>
                                      </p:tavLst>
                                    </p:anim>
                                    <p:anim calcmode="lin" valueType="num">
                                      <p:cBhvr>
                                        <p:cTn id="332" dur="500" fill="hold"/>
                                        <p:tgtEl>
                                          <p:spTgt spid="193"/>
                                        </p:tgtEl>
                                        <p:attrNameLst>
                                          <p:attrName>style.rotation</p:attrName>
                                        </p:attrNameLst>
                                      </p:cBhvr>
                                      <p:tavLst>
                                        <p:tav tm="0">
                                          <p:val>
                                            <p:fltVal val="360"/>
                                          </p:val>
                                        </p:tav>
                                        <p:tav tm="100000">
                                          <p:val>
                                            <p:fltVal val="0"/>
                                          </p:val>
                                        </p:tav>
                                      </p:tavLst>
                                    </p:anim>
                                    <p:animEffect transition="in" filter="fade">
                                      <p:cBhvr>
                                        <p:cTn id="333" dur="500"/>
                                        <p:tgtEl>
                                          <p:spTgt spid="193"/>
                                        </p:tgtEl>
                                      </p:cBhvr>
                                    </p:animEffect>
                                  </p:childTnLst>
                                </p:cTn>
                              </p:par>
                              <p:par>
                                <p:cTn id="334" presetID="2" presetClass="entr" presetSubtype="2" fill="hold" grpId="0" nodeType="withEffect">
                                  <p:stCondLst>
                                    <p:cond delay="0"/>
                                  </p:stCondLst>
                                  <p:childTnLst>
                                    <p:set>
                                      <p:cBhvr>
                                        <p:cTn id="335" dur="1" fill="hold">
                                          <p:stCondLst>
                                            <p:cond delay="0"/>
                                          </p:stCondLst>
                                        </p:cTn>
                                        <p:tgtEl>
                                          <p:spTgt spid="196"/>
                                        </p:tgtEl>
                                        <p:attrNameLst>
                                          <p:attrName>style.visibility</p:attrName>
                                        </p:attrNameLst>
                                      </p:cBhvr>
                                      <p:to>
                                        <p:strVal val="visible"/>
                                      </p:to>
                                    </p:set>
                                    <p:anim calcmode="lin" valueType="num">
                                      <p:cBhvr additive="base">
                                        <p:cTn id="336" dur="500" fill="hold"/>
                                        <p:tgtEl>
                                          <p:spTgt spid="196"/>
                                        </p:tgtEl>
                                        <p:attrNameLst>
                                          <p:attrName>ppt_x</p:attrName>
                                        </p:attrNameLst>
                                      </p:cBhvr>
                                      <p:tavLst>
                                        <p:tav tm="0">
                                          <p:val>
                                            <p:strVal val="1+#ppt_w/2"/>
                                          </p:val>
                                        </p:tav>
                                        <p:tav tm="100000">
                                          <p:val>
                                            <p:strVal val="#ppt_x"/>
                                          </p:val>
                                        </p:tav>
                                      </p:tavLst>
                                    </p:anim>
                                    <p:anim calcmode="lin" valueType="num">
                                      <p:cBhvr additive="base">
                                        <p:cTn id="337" dur="500" fill="hold"/>
                                        <p:tgtEl>
                                          <p:spTgt spid="196"/>
                                        </p:tgtEl>
                                        <p:attrNameLst>
                                          <p:attrName>ppt_y</p:attrName>
                                        </p:attrNameLst>
                                      </p:cBhvr>
                                      <p:tavLst>
                                        <p:tav tm="0">
                                          <p:val>
                                            <p:strVal val="#ppt_y"/>
                                          </p:val>
                                        </p:tav>
                                        <p:tav tm="100000">
                                          <p:val>
                                            <p:strVal val="#ppt_y"/>
                                          </p:val>
                                        </p:tav>
                                      </p:tavLst>
                                    </p:anim>
                                  </p:childTnLst>
                                </p:cTn>
                              </p:par>
                              <p:par>
                                <p:cTn id="338" presetID="49" presetClass="entr" presetSubtype="0" decel="100000" fill="hold" grpId="0" nodeType="withEffect">
                                  <p:stCondLst>
                                    <p:cond delay="0"/>
                                  </p:stCondLst>
                                  <p:childTnLst>
                                    <p:set>
                                      <p:cBhvr>
                                        <p:cTn id="339" dur="1" fill="hold">
                                          <p:stCondLst>
                                            <p:cond delay="0"/>
                                          </p:stCondLst>
                                        </p:cTn>
                                        <p:tgtEl>
                                          <p:spTgt spid="195"/>
                                        </p:tgtEl>
                                        <p:attrNameLst>
                                          <p:attrName>style.visibility</p:attrName>
                                        </p:attrNameLst>
                                      </p:cBhvr>
                                      <p:to>
                                        <p:strVal val="visible"/>
                                      </p:to>
                                    </p:set>
                                    <p:anim calcmode="lin" valueType="num">
                                      <p:cBhvr>
                                        <p:cTn id="340" dur="500" fill="hold"/>
                                        <p:tgtEl>
                                          <p:spTgt spid="195"/>
                                        </p:tgtEl>
                                        <p:attrNameLst>
                                          <p:attrName>ppt_w</p:attrName>
                                        </p:attrNameLst>
                                      </p:cBhvr>
                                      <p:tavLst>
                                        <p:tav tm="0">
                                          <p:val>
                                            <p:fltVal val="0"/>
                                          </p:val>
                                        </p:tav>
                                        <p:tav tm="100000">
                                          <p:val>
                                            <p:strVal val="#ppt_w"/>
                                          </p:val>
                                        </p:tav>
                                      </p:tavLst>
                                    </p:anim>
                                    <p:anim calcmode="lin" valueType="num">
                                      <p:cBhvr>
                                        <p:cTn id="341" dur="500" fill="hold"/>
                                        <p:tgtEl>
                                          <p:spTgt spid="195"/>
                                        </p:tgtEl>
                                        <p:attrNameLst>
                                          <p:attrName>ppt_h</p:attrName>
                                        </p:attrNameLst>
                                      </p:cBhvr>
                                      <p:tavLst>
                                        <p:tav tm="0">
                                          <p:val>
                                            <p:fltVal val="0"/>
                                          </p:val>
                                        </p:tav>
                                        <p:tav tm="100000">
                                          <p:val>
                                            <p:strVal val="#ppt_h"/>
                                          </p:val>
                                        </p:tav>
                                      </p:tavLst>
                                    </p:anim>
                                    <p:anim calcmode="lin" valueType="num">
                                      <p:cBhvr>
                                        <p:cTn id="342" dur="500" fill="hold"/>
                                        <p:tgtEl>
                                          <p:spTgt spid="195"/>
                                        </p:tgtEl>
                                        <p:attrNameLst>
                                          <p:attrName>style.rotation</p:attrName>
                                        </p:attrNameLst>
                                      </p:cBhvr>
                                      <p:tavLst>
                                        <p:tav tm="0">
                                          <p:val>
                                            <p:fltVal val="360"/>
                                          </p:val>
                                        </p:tav>
                                        <p:tav tm="100000">
                                          <p:val>
                                            <p:fltVal val="0"/>
                                          </p:val>
                                        </p:tav>
                                      </p:tavLst>
                                    </p:anim>
                                    <p:animEffect transition="in" filter="fade">
                                      <p:cBhvr>
                                        <p:cTn id="343" dur="500"/>
                                        <p:tgtEl>
                                          <p:spTgt spid="195"/>
                                        </p:tgtEl>
                                      </p:cBhvr>
                                    </p:animEffect>
                                  </p:childTnLst>
                                </p:cTn>
                              </p:par>
                            </p:childTnLst>
                          </p:cTn>
                        </p:par>
                      </p:childTnLst>
                    </p:cTn>
                  </p:par>
                  <p:par>
                    <p:cTn id="344" fill="hold">
                      <p:stCondLst>
                        <p:cond delay="indefinite"/>
                      </p:stCondLst>
                      <p:childTnLst>
                        <p:par>
                          <p:cTn id="345" fill="hold">
                            <p:stCondLst>
                              <p:cond delay="0"/>
                            </p:stCondLst>
                            <p:childTnLst>
                              <p:par>
                                <p:cTn id="346" presetID="45" presetClass="entr" presetSubtype="0" fill="hold" grpId="0" nodeType="clickEffect">
                                  <p:stCondLst>
                                    <p:cond delay="0"/>
                                  </p:stCondLst>
                                  <p:childTnLst>
                                    <p:set>
                                      <p:cBhvr>
                                        <p:cTn id="347" dur="1" fill="hold">
                                          <p:stCondLst>
                                            <p:cond delay="0"/>
                                          </p:stCondLst>
                                        </p:cTn>
                                        <p:tgtEl>
                                          <p:spTgt spid="118"/>
                                        </p:tgtEl>
                                        <p:attrNameLst>
                                          <p:attrName>style.visibility</p:attrName>
                                        </p:attrNameLst>
                                      </p:cBhvr>
                                      <p:to>
                                        <p:strVal val="visible"/>
                                      </p:to>
                                    </p:set>
                                    <p:animEffect transition="in" filter="fade">
                                      <p:cBhvr>
                                        <p:cTn id="348" dur="500"/>
                                        <p:tgtEl>
                                          <p:spTgt spid="118"/>
                                        </p:tgtEl>
                                      </p:cBhvr>
                                    </p:animEffect>
                                    <p:anim calcmode="lin" valueType="num">
                                      <p:cBhvr>
                                        <p:cTn id="349" dur="500" fill="hold"/>
                                        <p:tgtEl>
                                          <p:spTgt spid="118"/>
                                        </p:tgtEl>
                                        <p:attrNameLst>
                                          <p:attrName>ppt_w</p:attrName>
                                        </p:attrNameLst>
                                      </p:cBhvr>
                                      <p:tavLst>
                                        <p:tav tm="0" fmla="#ppt_w*sin(2.5*pi*$)">
                                          <p:val>
                                            <p:fltVal val="0"/>
                                          </p:val>
                                        </p:tav>
                                        <p:tav tm="100000">
                                          <p:val>
                                            <p:fltVal val="1"/>
                                          </p:val>
                                        </p:tav>
                                      </p:tavLst>
                                    </p:anim>
                                    <p:anim calcmode="lin" valueType="num">
                                      <p:cBhvr>
                                        <p:cTn id="350" dur="500" fill="hold"/>
                                        <p:tgtEl>
                                          <p:spTgt spid="118"/>
                                        </p:tgtEl>
                                        <p:attrNameLst>
                                          <p:attrName>ppt_h</p:attrName>
                                        </p:attrNameLst>
                                      </p:cBhvr>
                                      <p:tavLst>
                                        <p:tav tm="0">
                                          <p:val>
                                            <p:strVal val="#ppt_h"/>
                                          </p:val>
                                        </p:tav>
                                        <p:tav tm="100000">
                                          <p:val>
                                            <p:strVal val="#ppt_h"/>
                                          </p:val>
                                        </p:tav>
                                      </p:tavLst>
                                    </p:anim>
                                  </p:childTnLst>
                                </p:cTn>
                              </p:par>
                              <p:par>
                                <p:cTn id="351" presetID="45" presetClass="entr" presetSubtype="0" fill="hold" grpId="0" nodeType="withEffect">
                                  <p:stCondLst>
                                    <p:cond delay="0"/>
                                  </p:stCondLst>
                                  <p:childTnLst>
                                    <p:set>
                                      <p:cBhvr>
                                        <p:cTn id="352" dur="1" fill="hold">
                                          <p:stCondLst>
                                            <p:cond delay="0"/>
                                          </p:stCondLst>
                                        </p:cTn>
                                        <p:tgtEl>
                                          <p:spTgt spid="122"/>
                                        </p:tgtEl>
                                        <p:attrNameLst>
                                          <p:attrName>style.visibility</p:attrName>
                                        </p:attrNameLst>
                                      </p:cBhvr>
                                      <p:to>
                                        <p:strVal val="visible"/>
                                      </p:to>
                                    </p:set>
                                    <p:animEffect transition="in" filter="fade">
                                      <p:cBhvr>
                                        <p:cTn id="353" dur="500"/>
                                        <p:tgtEl>
                                          <p:spTgt spid="122"/>
                                        </p:tgtEl>
                                      </p:cBhvr>
                                    </p:animEffect>
                                    <p:anim calcmode="lin" valueType="num">
                                      <p:cBhvr>
                                        <p:cTn id="354" dur="500" fill="hold"/>
                                        <p:tgtEl>
                                          <p:spTgt spid="122"/>
                                        </p:tgtEl>
                                        <p:attrNameLst>
                                          <p:attrName>ppt_w</p:attrName>
                                        </p:attrNameLst>
                                      </p:cBhvr>
                                      <p:tavLst>
                                        <p:tav tm="0" fmla="#ppt_w*sin(2.5*pi*$)">
                                          <p:val>
                                            <p:fltVal val="0"/>
                                          </p:val>
                                        </p:tav>
                                        <p:tav tm="100000">
                                          <p:val>
                                            <p:fltVal val="1"/>
                                          </p:val>
                                        </p:tav>
                                      </p:tavLst>
                                    </p:anim>
                                    <p:anim calcmode="lin" valueType="num">
                                      <p:cBhvr>
                                        <p:cTn id="355" dur="500" fill="hold"/>
                                        <p:tgtEl>
                                          <p:spTgt spid="122"/>
                                        </p:tgtEl>
                                        <p:attrNameLst>
                                          <p:attrName>ppt_h</p:attrName>
                                        </p:attrNameLst>
                                      </p:cBhvr>
                                      <p:tavLst>
                                        <p:tav tm="0">
                                          <p:val>
                                            <p:strVal val="#ppt_h"/>
                                          </p:val>
                                        </p:tav>
                                        <p:tav tm="100000">
                                          <p:val>
                                            <p:strVal val="#ppt_h"/>
                                          </p:val>
                                        </p:tav>
                                      </p:tavLst>
                                    </p:anim>
                                  </p:childTnLst>
                                </p:cTn>
                              </p:par>
                              <p:par>
                                <p:cTn id="356" presetID="45" presetClass="entr" presetSubtype="0" fill="hold" grpId="0" nodeType="withEffect">
                                  <p:stCondLst>
                                    <p:cond delay="0"/>
                                  </p:stCondLst>
                                  <p:childTnLst>
                                    <p:set>
                                      <p:cBhvr>
                                        <p:cTn id="357" dur="1" fill="hold">
                                          <p:stCondLst>
                                            <p:cond delay="0"/>
                                          </p:stCondLst>
                                        </p:cTn>
                                        <p:tgtEl>
                                          <p:spTgt spid="125"/>
                                        </p:tgtEl>
                                        <p:attrNameLst>
                                          <p:attrName>style.visibility</p:attrName>
                                        </p:attrNameLst>
                                      </p:cBhvr>
                                      <p:to>
                                        <p:strVal val="visible"/>
                                      </p:to>
                                    </p:set>
                                    <p:animEffect transition="in" filter="fade">
                                      <p:cBhvr>
                                        <p:cTn id="358" dur="500"/>
                                        <p:tgtEl>
                                          <p:spTgt spid="125"/>
                                        </p:tgtEl>
                                      </p:cBhvr>
                                    </p:animEffect>
                                    <p:anim calcmode="lin" valueType="num">
                                      <p:cBhvr>
                                        <p:cTn id="359" dur="500" fill="hold"/>
                                        <p:tgtEl>
                                          <p:spTgt spid="125"/>
                                        </p:tgtEl>
                                        <p:attrNameLst>
                                          <p:attrName>ppt_w</p:attrName>
                                        </p:attrNameLst>
                                      </p:cBhvr>
                                      <p:tavLst>
                                        <p:tav tm="0" fmla="#ppt_w*sin(2.5*pi*$)">
                                          <p:val>
                                            <p:fltVal val="0"/>
                                          </p:val>
                                        </p:tav>
                                        <p:tav tm="100000">
                                          <p:val>
                                            <p:fltVal val="1"/>
                                          </p:val>
                                        </p:tav>
                                      </p:tavLst>
                                    </p:anim>
                                    <p:anim calcmode="lin" valueType="num">
                                      <p:cBhvr>
                                        <p:cTn id="360" dur="500" fill="hold"/>
                                        <p:tgtEl>
                                          <p:spTgt spid="125"/>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27"/>
                                        </p:tgtEl>
                                        <p:attrNameLst>
                                          <p:attrName>style.visibility</p:attrName>
                                        </p:attrNameLst>
                                      </p:cBhvr>
                                      <p:to>
                                        <p:strVal val="visible"/>
                                      </p:to>
                                    </p:set>
                                    <p:animEffect transition="in" filter="fade">
                                      <p:cBhvr>
                                        <p:cTn id="363" dur="500"/>
                                        <p:tgtEl>
                                          <p:spTgt spid="127"/>
                                        </p:tgtEl>
                                      </p:cBhvr>
                                    </p:animEffect>
                                    <p:anim calcmode="lin" valueType="num">
                                      <p:cBhvr>
                                        <p:cTn id="364" dur="500" fill="hold"/>
                                        <p:tgtEl>
                                          <p:spTgt spid="127"/>
                                        </p:tgtEl>
                                        <p:attrNameLst>
                                          <p:attrName>ppt_w</p:attrName>
                                        </p:attrNameLst>
                                      </p:cBhvr>
                                      <p:tavLst>
                                        <p:tav tm="0" fmla="#ppt_w*sin(2.5*pi*$)">
                                          <p:val>
                                            <p:fltVal val="0"/>
                                          </p:val>
                                        </p:tav>
                                        <p:tav tm="100000">
                                          <p:val>
                                            <p:fltVal val="1"/>
                                          </p:val>
                                        </p:tav>
                                      </p:tavLst>
                                    </p:anim>
                                    <p:anim calcmode="lin" valueType="num">
                                      <p:cBhvr>
                                        <p:cTn id="365" dur="500" fill="hold"/>
                                        <p:tgtEl>
                                          <p:spTgt spid="127"/>
                                        </p:tgtEl>
                                        <p:attrNameLst>
                                          <p:attrName>ppt_h</p:attrName>
                                        </p:attrNameLst>
                                      </p:cBhvr>
                                      <p:tavLst>
                                        <p:tav tm="0">
                                          <p:val>
                                            <p:strVal val="#ppt_h"/>
                                          </p:val>
                                        </p:tav>
                                        <p:tav tm="100000">
                                          <p:val>
                                            <p:strVal val="#ppt_h"/>
                                          </p:val>
                                        </p:tav>
                                      </p:tavLst>
                                    </p:anim>
                                  </p:childTnLst>
                                </p:cTn>
                              </p:par>
                              <p:par>
                                <p:cTn id="366" presetID="45" presetClass="entr" presetSubtype="0" fill="hold" grpId="0" nodeType="withEffect">
                                  <p:stCondLst>
                                    <p:cond delay="0"/>
                                  </p:stCondLst>
                                  <p:childTnLst>
                                    <p:set>
                                      <p:cBhvr>
                                        <p:cTn id="367" dur="1" fill="hold">
                                          <p:stCondLst>
                                            <p:cond delay="0"/>
                                          </p:stCondLst>
                                        </p:cTn>
                                        <p:tgtEl>
                                          <p:spTgt spid="129"/>
                                        </p:tgtEl>
                                        <p:attrNameLst>
                                          <p:attrName>style.visibility</p:attrName>
                                        </p:attrNameLst>
                                      </p:cBhvr>
                                      <p:to>
                                        <p:strVal val="visible"/>
                                      </p:to>
                                    </p:set>
                                    <p:animEffect transition="in" filter="fade">
                                      <p:cBhvr>
                                        <p:cTn id="368" dur="500"/>
                                        <p:tgtEl>
                                          <p:spTgt spid="129"/>
                                        </p:tgtEl>
                                      </p:cBhvr>
                                    </p:animEffect>
                                    <p:anim calcmode="lin" valueType="num">
                                      <p:cBhvr>
                                        <p:cTn id="369" dur="500" fill="hold"/>
                                        <p:tgtEl>
                                          <p:spTgt spid="129"/>
                                        </p:tgtEl>
                                        <p:attrNameLst>
                                          <p:attrName>ppt_w</p:attrName>
                                        </p:attrNameLst>
                                      </p:cBhvr>
                                      <p:tavLst>
                                        <p:tav tm="0" fmla="#ppt_w*sin(2.5*pi*$)">
                                          <p:val>
                                            <p:fltVal val="0"/>
                                          </p:val>
                                        </p:tav>
                                        <p:tav tm="100000">
                                          <p:val>
                                            <p:fltVal val="1"/>
                                          </p:val>
                                        </p:tav>
                                      </p:tavLst>
                                    </p:anim>
                                    <p:anim calcmode="lin" valueType="num">
                                      <p:cBhvr>
                                        <p:cTn id="370" dur="500" fill="hold"/>
                                        <p:tgtEl>
                                          <p:spTgt spid="129"/>
                                        </p:tgtEl>
                                        <p:attrNameLst>
                                          <p:attrName>ppt_h</p:attrName>
                                        </p:attrNameLst>
                                      </p:cBhvr>
                                      <p:tavLst>
                                        <p:tav tm="0">
                                          <p:val>
                                            <p:strVal val="#ppt_h"/>
                                          </p:val>
                                        </p:tav>
                                        <p:tav tm="100000">
                                          <p:val>
                                            <p:strVal val="#ppt_h"/>
                                          </p:val>
                                        </p:tav>
                                      </p:tavLst>
                                    </p:anim>
                                  </p:childTnLst>
                                </p:cTn>
                              </p:par>
                              <p:par>
                                <p:cTn id="371" presetID="2" presetClass="entr" presetSubtype="4" fill="hold" grpId="0" nodeType="withEffect">
                                  <p:stCondLst>
                                    <p:cond delay="0"/>
                                  </p:stCondLst>
                                  <p:childTnLst>
                                    <p:set>
                                      <p:cBhvr>
                                        <p:cTn id="372" dur="1" fill="hold">
                                          <p:stCondLst>
                                            <p:cond delay="0"/>
                                          </p:stCondLst>
                                        </p:cTn>
                                        <p:tgtEl>
                                          <p:spTgt spid="136"/>
                                        </p:tgtEl>
                                        <p:attrNameLst>
                                          <p:attrName>style.visibility</p:attrName>
                                        </p:attrNameLst>
                                      </p:cBhvr>
                                      <p:to>
                                        <p:strVal val="visible"/>
                                      </p:to>
                                    </p:set>
                                    <p:anim calcmode="lin" valueType="num">
                                      <p:cBhvr additive="base">
                                        <p:cTn id="373" dur="500" fill="hold"/>
                                        <p:tgtEl>
                                          <p:spTgt spid="136"/>
                                        </p:tgtEl>
                                        <p:attrNameLst>
                                          <p:attrName>ppt_x</p:attrName>
                                        </p:attrNameLst>
                                      </p:cBhvr>
                                      <p:tavLst>
                                        <p:tav tm="0">
                                          <p:val>
                                            <p:strVal val="#ppt_x"/>
                                          </p:val>
                                        </p:tav>
                                        <p:tav tm="100000">
                                          <p:val>
                                            <p:strVal val="#ppt_x"/>
                                          </p:val>
                                        </p:tav>
                                      </p:tavLst>
                                    </p:anim>
                                    <p:anim calcmode="lin" valueType="num">
                                      <p:cBhvr additive="base">
                                        <p:cTn id="374" dur="500" fill="hold"/>
                                        <p:tgtEl>
                                          <p:spTgt spid="136"/>
                                        </p:tgtEl>
                                        <p:attrNameLst>
                                          <p:attrName>ppt_y</p:attrName>
                                        </p:attrNameLst>
                                      </p:cBhvr>
                                      <p:tavLst>
                                        <p:tav tm="0">
                                          <p:val>
                                            <p:strVal val="1+#ppt_h/2"/>
                                          </p:val>
                                        </p:tav>
                                        <p:tav tm="100000">
                                          <p:val>
                                            <p:strVal val="#ppt_y"/>
                                          </p:val>
                                        </p:tav>
                                      </p:tavLst>
                                    </p:anim>
                                  </p:childTnLst>
                                </p:cTn>
                              </p:par>
                              <p:par>
                                <p:cTn id="375" presetID="2" presetClass="entr" presetSubtype="4" fill="hold" nodeType="withEffect">
                                  <p:stCondLst>
                                    <p:cond delay="0"/>
                                  </p:stCondLst>
                                  <p:childTnLst>
                                    <p:set>
                                      <p:cBhvr>
                                        <p:cTn id="376" dur="1" fill="hold">
                                          <p:stCondLst>
                                            <p:cond delay="0"/>
                                          </p:stCondLst>
                                        </p:cTn>
                                        <p:tgtEl>
                                          <p:spTgt spid="145"/>
                                        </p:tgtEl>
                                        <p:attrNameLst>
                                          <p:attrName>style.visibility</p:attrName>
                                        </p:attrNameLst>
                                      </p:cBhvr>
                                      <p:to>
                                        <p:strVal val="visible"/>
                                      </p:to>
                                    </p:set>
                                    <p:anim calcmode="lin" valueType="num">
                                      <p:cBhvr additive="base">
                                        <p:cTn id="377" dur="500" fill="hold"/>
                                        <p:tgtEl>
                                          <p:spTgt spid="145"/>
                                        </p:tgtEl>
                                        <p:attrNameLst>
                                          <p:attrName>ppt_x</p:attrName>
                                        </p:attrNameLst>
                                      </p:cBhvr>
                                      <p:tavLst>
                                        <p:tav tm="0">
                                          <p:val>
                                            <p:strVal val="#ppt_x"/>
                                          </p:val>
                                        </p:tav>
                                        <p:tav tm="100000">
                                          <p:val>
                                            <p:strVal val="#ppt_x"/>
                                          </p:val>
                                        </p:tav>
                                      </p:tavLst>
                                    </p:anim>
                                    <p:anim calcmode="lin" valueType="num">
                                      <p:cBhvr additive="base">
                                        <p:cTn id="378" dur="500" fill="hold"/>
                                        <p:tgtEl>
                                          <p:spTgt spid="145"/>
                                        </p:tgtEl>
                                        <p:attrNameLst>
                                          <p:attrName>ppt_y</p:attrName>
                                        </p:attrNameLst>
                                      </p:cBhvr>
                                      <p:tavLst>
                                        <p:tav tm="0">
                                          <p:val>
                                            <p:strVal val="1+#ppt_h/2"/>
                                          </p:val>
                                        </p:tav>
                                        <p:tav tm="100000">
                                          <p:val>
                                            <p:strVal val="#ppt_y"/>
                                          </p:val>
                                        </p:tav>
                                      </p:tavLst>
                                    </p:anim>
                                  </p:childTnLst>
                                </p:cTn>
                              </p:par>
                              <p:par>
                                <p:cTn id="379" presetID="2" presetClass="entr" presetSubtype="1" fill="hold" grpId="0" nodeType="withEffect">
                                  <p:stCondLst>
                                    <p:cond delay="0"/>
                                  </p:stCondLst>
                                  <p:childTnLst>
                                    <p:set>
                                      <p:cBhvr>
                                        <p:cTn id="380" dur="1" fill="hold">
                                          <p:stCondLst>
                                            <p:cond delay="0"/>
                                          </p:stCondLst>
                                        </p:cTn>
                                        <p:tgtEl>
                                          <p:spTgt spid="146"/>
                                        </p:tgtEl>
                                        <p:attrNameLst>
                                          <p:attrName>style.visibility</p:attrName>
                                        </p:attrNameLst>
                                      </p:cBhvr>
                                      <p:to>
                                        <p:strVal val="visible"/>
                                      </p:to>
                                    </p:set>
                                    <p:anim calcmode="lin" valueType="num">
                                      <p:cBhvr additive="base">
                                        <p:cTn id="381" dur="500" fill="hold"/>
                                        <p:tgtEl>
                                          <p:spTgt spid="146"/>
                                        </p:tgtEl>
                                        <p:attrNameLst>
                                          <p:attrName>ppt_x</p:attrName>
                                        </p:attrNameLst>
                                      </p:cBhvr>
                                      <p:tavLst>
                                        <p:tav tm="0">
                                          <p:val>
                                            <p:strVal val="#ppt_x"/>
                                          </p:val>
                                        </p:tav>
                                        <p:tav tm="100000">
                                          <p:val>
                                            <p:strVal val="#ppt_x"/>
                                          </p:val>
                                        </p:tav>
                                      </p:tavLst>
                                    </p:anim>
                                    <p:anim calcmode="lin" valueType="num">
                                      <p:cBhvr additive="base">
                                        <p:cTn id="382" dur="500" fill="hold"/>
                                        <p:tgtEl>
                                          <p:spTgt spid="146"/>
                                        </p:tgtEl>
                                        <p:attrNameLst>
                                          <p:attrName>ppt_y</p:attrName>
                                        </p:attrNameLst>
                                      </p:cBhvr>
                                      <p:tavLst>
                                        <p:tav tm="0">
                                          <p:val>
                                            <p:strVal val="0-#ppt_h/2"/>
                                          </p:val>
                                        </p:tav>
                                        <p:tav tm="100000">
                                          <p:val>
                                            <p:strVal val="#ppt_y"/>
                                          </p:val>
                                        </p:tav>
                                      </p:tavLst>
                                    </p:anim>
                                  </p:childTnLst>
                                </p:cTn>
                              </p:par>
                              <p:par>
                                <p:cTn id="383" presetID="2" presetClass="entr" presetSubtype="1" fill="hold" nodeType="withEffect">
                                  <p:stCondLst>
                                    <p:cond delay="0"/>
                                  </p:stCondLst>
                                  <p:childTnLst>
                                    <p:set>
                                      <p:cBhvr>
                                        <p:cTn id="384" dur="1" fill="hold">
                                          <p:stCondLst>
                                            <p:cond delay="0"/>
                                          </p:stCondLst>
                                        </p:cTn>
                                        <p:tgtEl>
                                          <p:spTgt spid="134"/>
                                        </p:tgtEl>
                                        <p:attrNameLst>
                                          <p:attrName>style.visibility</p:attrName>
                                        </p:attrNameLst>
                                      </p:cBhvr>
                                      <p:to>
                                        <p:strVal val="visible"/>
                                      </p:to>
                                    </p:set>
                                    <p:anim calcmode="lin" valueType="num">
                                      <p:cBhvr additive="base">
                                        <p:cTn id="385" dur="500" fill="hold"/>
                                        <p:tgtEl>
                                          <p:spTgt spid="134"/>
                                        </p:tgtEl>
                                        <p:attrNameLst>
                                          <p:attrName>ppt_x</p:attrName>
                                        </p:attrNameLst>
                                      </p:cBhvr>
                                      <p:tavLst>
                                        <p:tav tm="0">
                                          <p:val>
                                            <p:strVal val="#ppt_x"/>
                                          </p:val>
                                        </p:tav>
                                        <p:tav tm="100000">
                                          <p:val>
                                            <p:strVal val="#ppt_x"/>
                                          </p:val>
                                        </p:tav>
                                      </p:tavLst>
                                    </p:anim>
                                    <p:anim calcmode="lin" valueType="num">
                                      <p:cBhvr additive="base">
                                        <p:cTn id="386" dur="500" fill="hold"/>
                                        <p:tgtEl>
                                          <p:spTgt spid="134"/>
                                        </p:tgtEl>
                                        <p:attrNameLst>
                                          <p:attrName>ppt_y</p:attrName>
                                        </p:attrNameLst>
                                      </p:cBhvr>
                                      <p:tavLst>
                                        <p:tav tm="0">
                                          <p:val>
                                            <p:strVal val="0-#ppt_h/2"/>
                                          </p:val>
                                        </p:tav>
                                        <p:tav tm="100000">
                                          <p:val>
                                            <p:strVal val="#ppt_y"/>
                                          </p:val>
                                        </p:tav>
                                      </p:tavLst>
                                    </p:anim>
                                  </p:childTnLst>
                                </p:cTn>
                              </p:par>
                            </p:childTnLst>
                          </p:cTn>
                        </p:par>
                        <p:par>
                          <p:cTn id="387" fill="hold">
                            <p:stCondLst>
                              <p:cond delay="500"/>
                            </p:stCondLst>
                            <p:childTnLst>
                              <p:par>
                                <p:cTn id="388" presetID="22" presetClass="entr" presetSubtype="8" fill="hold" nodeType="afterEffect">
                                  <p:stCondLst>
                                    <p:cond delay="0"/>
                                  </p:stCondLst>
                                  <p:childTnLst>
                                    <p:set>
                                      <p:cBhvr>
                                        <p:cTn id="389" dur="1" fill="hold">
                                          <p:stCondLst>
                                            <p:cond delay="0"/>
                                          </p:stCondLst>
                                        </p:cTn>
                                        <p:tgtEl>
                                          <p:spTgt spid="119"/>
                                        </p:tgtEl>
                                        <p:attrNameLst>
                                          <p:attrName>style.visibility</p:attrName>
                                        </p:attrNameLst>
                                      </p:cBhvr>
                                      <p:to>
                                        <p:strVal val="visible"/>
                                      </p:to>
                                    </p:set>
                                    <p:animEffect transition="in" filter="wipe(left)">
                                      <p:cBhvr>
                                        <p:cTn id="390" dur="500"/>
                                        <p:tgtEl>
                                          <p:spTgt spid="119"/>
                                        </p:tgtEl>
                                      </p:cBhvr>
                                    </p:animEffect>
                                  </p:childTnLst>
                                </p:cTn>
                              </p:par>
                              <p:par>
                                <p:cTn id="391" presetID="22" presetClass="entr" presetSubtype="8" fill="hold" nodeType="withEffect">
                                  <p:stCondLst>
                                    <p:cond delay="0"/>
                                  </p:stCondLst>
                                  <p:childTnLst>
                                    <p:set>
                                      <p:cBhvr>
                                        <p:cTn id="392" dur="1" fill="hold">
                                          <p:stCondLst>
                                            <p:cond delay="0"/>
                                          </p:stCondLst>
                                        </p:cTn>
                                        <p:tgtEl>
                                          <p:spTgt spid="123"/>
                                        </p:tgtEl>
                                        <p:attrNameLst>
                                          <p:attrName>style.visibility</p:attrName>
                                        </p:attrNameLst>
                                      </p:cBhvr>
                                      <p:to>
                                        <p:strVal val="visible"/>
                                      </p:to>
                                    </p:set>
                                    <p:animEffect transition="in" filter="wipe(left)">
                                      <p:cBhvr>
                                        <p:cTn id="393" dur="500"/>
                                        <p:tgtEl>
                                          <p:spTgt spid="123"/>
                                        </p:tgtEl>
                                      </p:cBhvr>
                                    </p:animEffect>
                                  </p:childTnLst>
                                </p:cTn>
                              </p:par>
                              <p:par>
                                <p:cTn id="394" presetID="22" presetClass="entr" presetSubtype="8" fill="hold" nodeType="withEffect">
                                  <p:stCondLst>
                                    <p:cond delay="0"/>
                                  </p:stCondLst>
                                  <p:childTnLst>
                                    <p:set>
                                      <p:cBhvr>
                                        <p:cTn id="395" dur="1" fill="hold">
                                          <p:stCondLst>
                                            <p:cond delay="0"/>
                                          </p:stCondLst>
                                        </p:cTn>
                                        <p:tgtEl>
                                          <p:spTgt spid="126"/>
                                        </p:tgtEl>
                                        <p:attrNameLst>
                                          <p:attrName>style.visibility</p:attrName>
                                        </p:attrNameLst>
                                      </p:cBhvr>
                                      <p:to>
                                        <p:strVal val="visible"/>
                                      </p:to>
                                    </p:set>
                                    <p:animEffect transition="in" filter="wipe(left)">
                                      <p:cBhvr>
                                        <p:cTn id="396" dur="500"/>
                                        <p:tgtEl>
                                          <p:spTgt spid="126"/>
                                        </p:tgtEl>
                                      </p:cBhvr>
                                    </p:animEffect>
                                  </p:childTnLst>
                                </p:cTn>
                              </p:par>
                              <p:par>
                                <p:cTn id="397" presetID="22" presetClass="entr" presetSubtype="8" fill="hold" nodeType="withEffect">
                                  <p:stCondLst>
                                    <p:cond delay="0"/>
                                  </p:stCondLst>
                                  <p:childTnLst>
                                    <p:set>
                                      <p:cBhvr>
                                        <p:cTn id="398" dur="1" fill="hold">
                                          <p:stCondLst>
                                            <p:cond delay="0"/>
                                          </p:stCondLst>
                                        </p:cTn>
                                        <p:tgtEl>
                                          <p:spTgt spid="128"/>
                                        </p:tgtEl>
                                        <p:attrNameLst>
                                          <p:attrName>style.visibility</p:attrName>
                                        </p:attrNameLst>
                                      </p:cBhvr>
                                      <p:to>
                                        <p:strVal val="visible"/>
                                      </p:to>
                                    </p:set>
                                    <p:animEffect transition="in" filter="wipe(left)">
                                      <p:cBhvr>
                                        <p:cTn id="399" dur="500"/>
                                        <p:tgtEl>
                                          <p:spTgt spid="128"/>
                                        </p:tgtEl>
                                      </p:cBhvr>
                                    </p:animEffect>
                                  </p:childTnLst>
                                </p:cTn>
                              </p:par>
                              <p:par>
                                <p:cTn id="400" presetID="22" presetClass="entr" presetSubtype="8" fill="hold" nodeType="withEffect">
                                  <p:stCondLst>
                                    <p:cond delay="0"/>
                                  </p:stCondLst>
                                  <p:childTnLst>
                                    <p:set>
                                      <p:cBhvr>
                                        <p:cTn id="401" dur="1" fill="hold">
                                          <p:stCondLst>
                                            <p:cond delay="0"/>
                                          </p:stCondLst>
                                        </p:cTn>
                                        <p:tgtEl>
                                          <p:spTgt spid="130"/>
                                        </p:tgtEl>
                                        <p:attrNameLst>
                                          <p:attrName>style.visibility</p:attrName>
                                        </p:attrNameLst>
                                      </p:cBhvr>
                                      <p:to>
                                        <p:strVal val="visible"/>
                                      </p:to>
                                    </p:set>
                                    <p:animEffect transition="in" filter="wipe(left)">
                                      <p:cBhvr>
                                        <p:cTn id="402" dur="500"/>
                                        <p:tgtEl>
                                          <p:spTgt spid="130"/>
                                        </p:tgtEl>
                                      </p:cBhvr>
                                    </p:animEffect>
                                  </p:childTnLst>
                                </p:cTn>
                              </p:par>
                            </p:childTnLst>
                          </p:cTn>
                        </p:par>
                      </p:childTnLst>
                    </p:cTn>
                  </p:par>
                  <p:par>
                    <p:cTn id="403" fill="hold">
                      <p:stCondLst>
                        <p:cond delay="indefinite"/>
                      </p:stCondLst>
                      <p:childTnLst>
                        <p:par>
                          <p:cTn id="404" fill="hold">
                            <p:stCondLst>
                              <p:cond delay="0"/>
                            </p:stCondLst>
                            <p:childTnLst>
                              <p:par>
                                <p:cTn id="405" presetID="2" presetClass="entr" presetSubtype="2" fill="hold" grpId="0" nodeType="clickEffect">
                                  <p:stCondLst>
                                    <p:cond delay="0"/>
                                  </p:stCondLst>
                                  <p:childTnLst>
                                    <p:set>
                                      <p:cBhvr>
                                        <p:cTn id="406" dur="1" fill="hold">
                                          <p:stCondLst>
                                            <p:cond delay="0"/>
                                          </p:stCondLst>
                                        </p:cTn>
                                        <p:tgtEl>
                                          <p:spTgt spid="168"/>
                                        </p:tgtEl>
                                        <p:attrNameLst>
                                          <p:attrName>style.visibility</p:attrName>
                                        </p:attrNameLst>
                                      </p:cBhvr>
                                      <p:to>
                                        <p:strVal val="visible"/>
                                      </p:to>
                                    </p:set>
                                    <p:anim calcmode="lin" valueType="num">
                                      <p:cBhvr additive="base">
                                        <p:cTn id="407" dur="500" fill="hold"/>
                                        <p:tgtEl>
                                          <p:spTgt spid="168"/>
                                        </p:tgtEl>
                                        <p:attrNameLst>
                                          <p:attrName>ppt_x</p:attrName>
                                        </p:attrNameLst>
                                      </p:cBhvr>
                                      <p:tavLst>
                                        <p:tav tm="0">
                                          <p:val>
                                            <p:strVal val="1+#ppt_w/2"/>
                                          </p:val>
                                        </p:tav>
                                        <p:tav tm="100000">
                                          <p:val>
                                            <p:strVal val="#ppt_x"/>
                                          </p:val>
                                        </p:tav>
                                      </p:tavLst>
                                    </p:anim>
                                    <p:anim calcmode="lin" valueType="num">
                                      <p:cBhvr additive="base">
                                        <p:cTn id="408" dur="500" fill="hold"/>
                                        <p:tgtEl>
                                          <p:spTgt spid="168"/>
                                        </p:tgtEl>
                                        <p:attrNameLst>
                                          <p:attrName>ppt_y</p:attrName>
                                        </p:attrNameLst>
                                      </p:cBhvr>
                                      <p:tavLst>
                                        <p:tav tm="0">
                                          <p:val>
                                            <p:strVal val="#ppt_y"/>
                                          </p:val>
                                        </p:tav>
                                        <p:tav tm="100000">
                                          <p:val>
                                            <p:strVal val="#ppt_y"/>
                                          </p:val>
                                        </p:tav>
                                      </p:tavLst>
                                    </p:anim>
                                  </p:childTnLst>
                                </p:cTn>
                              </p:par>
                              <p:par>
                                <p:cTn id="409" presetID="49" presetClass="entr" presetSubtype="0" decel="100000" fill="hold" grpId="0" nodeType="withEffect">
                                  <p:stCondLst>
                                    <p:cond delay="0"/>
                                  </p:stCondLst>
                                  <p:childTnLst>
                                    <p:set>
                                      <p:cBhvr>
                                        <p:cTn id="410" dur="1" fill="hold">
                                          <p:stCondLst>
                                            <p:cond delay="0"/>
                                          </p:stCondLst>
                                        </p:cTn>
                                        <p:tgtEl>
                                          <p:spTgt spid="165"/>
                                        </p:tgtEl>
                                        <p:attrNameLst>
                                          <p:attrName>style.visibility</p:attrName>
                                        </p:attrNameLst>
                                      </p:cBhvr>
                                      <p:to>
                                        <p:strVal val="visible"/>
                                      </p:to>
                                    </p:set>
                                    <p:anim calcmode="lin" valueType="num">
                                      <p:cBhvr>
                                        <p:cTn id="411" dur="500" fill="hold"/>
                                        <p:tgtEl>
                                          <p:spTgt spid="165"/>
                                        </p:tgtEl>
                                        <p:attrNameLst>
                                          <p:attrName>ppt_w</p:attrName>
                                        </p:attrNameLst>
                                      </p:cBhvr>
                                      <p:tavLst>
                                        <p:tav tm="0">
                                          <p:val>
                                            <p:fltVal val="0"/>
                                          </p:val>
                                        </p:tav>
                                        <p:tav tm="100000">
                                          <p:val>
                                            <p:strVal val="#ppt_w"/>
                                          </p:val>
                                        </p:tav>
                                      </p:tavLst>
                                    </p:anim>
                                    <p:anim calcmode="lin" valueType="num">
                                      <p:cBhvr>
                                        <p:cTn id="412" dur="500" fill="hold"/>
                                        <p:tgtEl>
                                          <p:spTgt spid="165"/>
                                        </p:tgtEl>
                                        <p:attrNameLst>
                                          <p:attrName>ppt_h</p:attrName>
                                        </p:attrNameLst>
                                      </p:cBhvr>
                                      <p:tavLst>
                                        <p:tav tm="0">
                                          <p:val>
                                            <p:fltVal val="0"/>
                                          </p:val>
                                        </p:tav>
                                        <p:tav tm="100000">
                                          <p:val>
                                            <p:strVal val="#ppt_h"/>
                                          </p:val>
                                        </p:tav>
                                      </p:tavLst>
                                    </p:anim>
                                    <p:anim calcmode="lin" valueType="num">
                                      <p:cBhvr>
                                        <p:cTn id="413" dur="500" fill="hold"/>
                                        <p:tgtEl>
                                          <p:spTgt spid="165"/>
                                        </p:tgtEl>
                                        <p:attrNameLst>
                                          <p:attrName>style.rotation</p:attrName>
                                        </p:attrNameLst>
                                      </p:cBhvr>
                                      <p:tavLst>
                                        <p:tav tm="0">
                                          <p:val>
                                            <p:fltVal val="360"/>
                                          </p:val>
                                        </p:tav>
                                        <p:tav tm="100000">
                                          <p:val>
                                            <p:fltVal val="0"/>
                                          </p:val>
                                        </p:tav>
                                      </p:tavLst>
                                    </p:anim>
                                    <p:animEffect transition="in" filter="fade">
                                      <p:cBhvr>
                                        <p:cTn id="414" dur="500"/>
                                        <p:tgtEl>
                                          <p:spTgt spid="165"/>
                                        </p:tgtEl>
                                      </p:cBhvr>
                                    </p:animEffect>
                                  </p:childTnLst>
                                </p:cTn>
                              </p:par>
                              <p:par>
                                <p:cTn id="415" presetID="2" presetClass="entr" presetSubtype="2" fill="hold" grpId="0" nodeType="withEffect">
                                  <p:stCondLst>
                                    <p:cond delay="0"/>
                                  </p:stCondLst>
                                  <p:childTnLst>
                                    <p:set>
                                      <p:cBhvr>
                                        <p:cTn id="416" dur="1" fill="hold">
                                          <p:stCondLst>
                                            <p:cond delay="0"/>
                                          </p:stCondLst>
                                        </p:cTn>
                                        <p:tgtEl>
                                          <p:spTgt spid="198"/>
                                        </p:tgtEl>
                                        <p:attrNameLst>
                                          <p:attrName>style.visibility</p:attrName>
                                        </p:attrNameLst>
                                      </p:cBhvr>
                                      <p:to>
                                        <p:strVal val="visible"/>
                                      </p:to>
                                    </p:set>
                                    <p:anim calcmode="lin" valueType="num">
                                      <p:cBhvr additive="base">
                                        <p:cTn id="417" dur="500" fill="hold"/>
                                        <p:tgtEl>
                                          <p:spTgt spid="198"/>
                                        </p:tgtEl>
                                        <p:attrNameLst>
                                          <p:attrName>ppt_x</p:attrName>
                                        </p:attrNameLst>
                                      </p:cBhvr>
                                      <p:tavLst>
                                        <p:tav tm="0">
                                          <p:val>
                                            <p:strVal val="1+#ppt_w/2"/>
                                          </p:val>
                                        </p:tav>
                                        <p:tav tm="100000">
                                          <p:val>
                                            <p:strVal val="#ppt_x"/>
                                          </p:val>
                                        </p:tav>
                                      </p:tavLst>
                                    </p:anim>
                                    <p:anim calcmode="lin" valueType="num">
                                      <p:cBhvr additive="base">
                                        <p:cTn id="418" dur="500" fill="hold"/>
                                        <p:tgtEl>
                                          <p:spTgt spid="198"/>
                                        </p:tgtEl>
                                        <p:attrNameLst>
                                          <p:attrName>ppt_y</p:attrName>
                                        </p:attrNameLst>
                                      </p:cBhvr>
                                      <p:tavLst>
                                        <p:tav tm="0">
                                          <p:val>
                                            <p:strVal val="#ppt_y"/>
                                          </p:val>
                                        </p:tav>
                                        <p:tav tm="100000">
                                          <p:val>
                                            <p:strVal val="#ppt_y"/>
                                          </p:val>
                                        </p:tav>
                                      </p:tavLst>
                                    </p:anim>
                                  </p:childTnLst>
                                </p:cTn>
                              </p:par>
                              <p:par>
                                <p:cTn id="419" presetID="49" presetClass="entr" presetSubtype="0" decel="100000" fill="hold" grpId="0" nodeType="withEffect">
                                  <p:stCondLst>
                                    <p:cond delay="0"/>
                                  </p:stCondLst>
                                  <p:childTnLst>
                                    <p:set>
                                      <p:cBhvr>
                                        <p:cTn id="420" dur="1" fill="hold">
                                          <p:stCondLst>
                                            <p:cond delay="0"/>
                                          </p:stCondLst>
                                        </p:cTn>
                                        <p:tgtEl>
                                          <p:spTgt spid="197"/>
                                        </p:tgtEl>
                                        <p:attrNameLst>
                                          <p:attrName>style.visibility</p:attrName>
                                        </p:attrNameLst>
                                      </p:cBhvr>
                                      <p:to>
                                        <p:strVal val="visible"/>
                                      </p:to>
                                    </p:set>
                                    <p:anim calcmode="lin" valueType="num">
                                      <p:cBhvr>
                                        <p:cTn id="421" dur="500" fill="hold"/>
                                        <p:tgtEl>
                                          <p:spTgt spid="197"/>
                                        </p:tgtEl>
                                        <p:attrNameLst>
                                          <p:attrName>ppt_w</p:attrName>
                                        </p:attrNameLst>
                                      </p:cBhvr>
                                      <p:tavLst>
                                        <p:tav tm="0">
                                          <p:val>
                                            <p:fltVal val="0"/>
                                          </p:val>
                                        </p:tav>
                                        <p:tav tm="100000">
                                          <p:val>
                                            <p:strVal val="#ppt_w"/>
                                          </p:val>
                                        </p:tav>
                                      </p:tavLst>
                                    </p:anim>
                                    <p:anim calcmode="lin" valueType="num">
                                      <p:cBhvr>
                                        <p:cTn id="422" dur="500" fill="hold"/>
                                        <p:tgtEl>
                                          <p:spTgt spid="197"/>
                                        </p:tgtEl>
                                        <p:attrNameLst>
                                          <p:attrName>ppt_h</p:attrName>
                                        </p:attrNameLst>
                                      </p:cBhvr>
                                      <p:tavLst>
                                        <p:tav tm="0">
                                          <p:val>
                                            <p:fltVal val="0"/>
                                          </p:val>
                                        </p:tav>
                                        <p:tav tm="100000">
                                          <p:val>
                                            <p:strVal val="#ppt_h"/>
                                          </p:val>
                                        </p:tav>
                                      </p:tavLst>
                                    </p:anim>
                                    <p:anim calcmode="lin" valueType="num">
                                      <p:cBhvr>
                                        <p:cTn id="423" dur="500" fill="hold"/>
                                        <p:tgtEl>
                                          <p:spTgt spid="197"/>
                                        </p:tgtEl>
                                        <p:attrNameLst>
                                          <p:attrName>style.rotation</p:attrName>
                                        </p:attrNameLst>
                                      </p:cBhvr>
                                      <p:tavLst>
                                        <p:tav tm="0">
                                          <p:val>
                                            <p:fltVal val="360"/>
                                          </p:val>
                                        </p:tav>
                                        <p:tav tm="100000">
                                          <p:val>
                                            <p:fltVal val="0"/>
                                          </p:val>
                                        </p:tav>
                                      </p:tavLst>
                                    </p:anim>
                                    <p:animEffect transition="in" filter="fade">
                                      <p:cBhvr>
                                        <p:cTn id="424" dur="500"/>
                                        <p:tgtEl>
                                          <p:spTgt spid="197"/>
                                        </p:tgtEl>
                                      </p:cBhvr>
                                    </p:animEffect>
                                  </p:childTnLst>
                                </p:cTn>
                              </p:par>
                            </p:childTnLst>
                          </p:cTn>
                        </p:par>
                      </p:childTnLst>
                    </p:cTn>
                  </p:par>
                  <p:par>
                    <p:cTn id="425" fill="hold">
                      <p:stCondLst>
                        <p:cond delay="indefinite"/>
                      </p:stCondLst>
                      <p:childTnLst>
                        <p:par>
                          <p:cTn id="426" fill="hold">
                            <p:stCondLst>
                              <p:cond delay="0"/>
                            </p:stCondLst>
                            <p:childTnLst>
                              <p:par>
                                <p:cTn id="427" presetID="2" presetClass="entr" presetSubtype="2" fill="hold" grpId="0" nodeType="clickEffect">
                                  <p:stCondLst>
                                    <p:cond delay="0"/>
                                  </p:stCondLst>
                                  <p:childTnLst>
                                    <p:set>
                                      <p:cBhvr>
                                        <p:cTn id="428" dur="1" fill="hold">
                                          <p:stCondLst>
                                            <p:cond delay="0"/>
                                          </p:stCondLst>
                                        </p:cTn>
                                        <p:tgtEl>
                                          <p:spTgt spid="117"/>
                                        </p:tgtEl>
                                        <p:attrNameLst>
                                          <p:attrName>style.visibility</p:attrName>
                                        </p:attrNameLst>
                                      </p:cBhvr>
                                      <p:to>
                                        <p:strVal val="visible"/>
                                      </p:to>
                                    </p:set>
                                    <p:anim calcmode="lin" valueType="num">
                                      <p:cBhvr additive="base">
                                        <p:cTn id="429" dur="500" fill="hold"/>
                                        <p:tgtEl>
                                          <p:spTgt spid="117"/>
                                        </p:tgtEl>
                                        <p:attrNameLst>
                                          <p:attrName>ppt_x</p:attrName>
                                        </p:attrNameLst>
                                      </p:cBhvr>
                                      <p:tavLst>
                                        <p:tav tm="0">
                                          <p:val>
                                            <p:strVal val="1+#ppt_w/2"/>
                                          </p:val>
                                        </p:tav>
                                        <p:tav tm="100000">
                                          <p:val>
                                            <p:strVal val="#ppt_x"/>
                                          </p:val>
                                        </p:tav>
                                      </p:tavLst>
                                    </p:anim>
                                    <p:anim calcmode="lin" valueType="num">
                                      <p:cBhvr additive="base">
                                        <p:cTn id="430" dur="500" fill="hold"/>
                                        <p:tgtEl>
                                          <p:spTgt spid="117"/>
                                        </p:tgtEl>
                                        <p:attrNameLst>
                                          <p:attrName>ppt_y</p:attrName>
                                        </p:attrNameLst>
                                      </p:cBhvr>
                                      <p:tavLst>
                                        <p:tav tm="0">
                                          <p:val>
                                            <p:strVal val="#ppt_y"/>
                                          </p:val>
                                        </p:tav>
                                        <p:tav tm="100000">
                                          <p:val>
                                            <p:strVal val="#ppt_y"/>
                                          </p:val>
                                        </p:tav>
                                      </p:tavLst>
                                    </p:anim>
                                  </p:childTnLst>
                                </p:cTn>
                              </p:par>
                              <p:par>
                                <p:cTn id="431" presetID="2" presetClass="entr" presetSubtype="8" fill="hold" nodeType="withEffect">
                                  <p:stCondLst>
                                    <p:cond delay="0"/>
                                  </p:stCondLst>
                                  <p:childTnLst>
                                    <p:set>
                                      <p:cBhvr>
                                        <p:cTn id="432" dur="1" fill="hold">
                                          <p:stCondLst>
                                            <p:cond delay="0"/>
                                          </p:stCondLst>
                                        </p:cTn>
                                        <p:tgtEl>
                                          <p:spTgt spid="151"/>
                                        </p:tgtEl>
                                        <p:attrNameLst>
                                          <p:attrName>style.visibility</p:attrName>
                                        </p:attrNameLst>
                                      </p:cBhvr>
                                      <p:to>
                                        <p:strVal val="visible"/>
                                      </p:to>
                                    </p:set>
                                    <p:anim calcmode="lin" valueType="num">
                                      <p:cBhvr additive="base">
                                        <p:cTn id="433" dur="500" fill="hold"/>
                                        <p:tgtEl>
                                          <p:spTgt spid="151"/>
                                        </p:tgtEl>
                                        <p:attrNameLst>
                                          <p:attrName>ppt_x</p:attrName>
                                        </p:attrNameLst>
                                      </p:cBhvr>
                                      <p:tavLst>
                                        <p:tav tm="0">
                                          <p:val>
                                            <p:strVal val="0-#ppt_w/2"/>
                                          </p:val>
                                        </p:tav>
                                        <p:tav tm="100000">
                                          <p:val>
                                            <p:strVal val="#ppt_x"/>
                                          </p:val>
                                        </p:tav>
                                      </p:tavLst>
                                    </p:anim>
                                    <p:anim calcmode="lin" valueType="num">
                                      <p:cBhvr additive="base">
                                        <p:cTn id="434" dur="500" fill="hold"/>
                                        <p:tgtEl>
                                          <p:spTgt spid="151"/>
                                        </p:tgtEl>
                                        <p:attrNameLst>
                                          <p:attrName>ppt_y</p:attrName>
                                        </p:attrNameLst>
                                      </p:cBhvr>
                                      <p:tavLst>
                                        <p:tav tm="0">
                                          <p:val>
                                            <p:strVal val="#ppt_y"/>
                                          </p:val>
                                        </p:tav>
                                        <p:tav tm="100000">
                                          <p:val>
                                            <p:strVal val="#ppt_y"/>
                                          </p:val>
                                        </p:tav>
                                      </p:tavLst>
                                    </p:anim>
                                  </p:childTnLst>
                                </p:cTn>
                              </p:par>
                            </p:childTnLst>
                          </p:cTn>
                        </p:par>
                      </p:childTnLst>
                    </p:cTn>
                  </p:par>
                  <p:par>
                    <p:cTn id="435" fill="hold">
                      <p:stCondLst>
                        <p:cond delay="indefinite"/>
                      </p:stCondLst>
                      <p:childTnLst>
                        <p:par>
                          <p:cTn id="436" fill="hold">
                            <p:stCondLst>
                              <p:cond delay="0"/>
                            </p:stCondLst>
                            <p:childTnLst>
                              <p:par>
                                <p:cTn id="437" presetID="6" presetClass="entr" presetSubtype="16" fill="hold" grpId="0" nodeType="clickEffect">
                                  <p:stCondLst>
                                    <p:cond delay="0"/>
                                  </p:stCondLst>
                                  <p:childTnLst>
                                    <p:set>
                                      <p:cBhvr>
                                        <p:cTn id="438" dur="1" fill="hold">
                                          <p:stCondLst>
                                            <p:cond delay="0"/>
                                          </p:stCondLst>
                                        </p:cTn>
                                        <p:tgtEl>
                                          <p:spTgt spid="157"/>
                                        </p:tgtEl>
                                        <p:attrNameLst>
                                          <p:attrName>style.visibility</p:attrName>
                                        </p:attrNameLst>
                                      </p:cBhvr>
                                      <p:to>
                                        <p:strVal val="visible"/>
                                      </p:to>
                                    </p:set>
                                    <p:animEffect transition="in" filter="circle(in)">
                                      <p:cBhvr>
                                        <p:cTn id="439" dur="500"/>
                                        <p:tgtEl>
                                          <p:spTgt spid="157"/>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158"/>
                                        </p:tgtEl>
                                        <p:attrNameLst>
                                          <p:attrName>style.visibility</p:attrName>
                                        </p:attrNameLst>
                                      </p:cBhvr>
                                      <p:to>
                                        <p:strVal val="visible"/>
                                      </p:to>
                                    </p:set>
                                    <p:anim calcmode="lin" valueType="num">
                                      <p:cBhvr>
                                        <p:cTn id="442" dur="500" fill="hold"/>
                                        <p:tgtEl>
                                          <p:spTgt spid="158"/>
                                        </p:tgtEl>
                                        <p:attrNameLst>
                                          <p:attrName>ppt_w</p:attrName>
                                        </p:attrNameLst>
                                      </p:cBhvr>
                                      <p:tavLst>
                                        <p:tav tm="0">
                                          <p:val>
                                            <p:fltVal val="0"/>
                                          </p:val>
                                        </p:tav>
                                        <p:tav tm="100000">
                                          <p:val>
                                            <p:strVal val="#ppt_w"/>
                                          </p:val>
                                        </p:tav>
                                      </p:tavLst>
                                    </p:anim>
                                    <p:anim calcmode="lin" valueType="num">
                                      <p:cBhvr>
                                        <p:cTn id="443" dur="500" fill="hold"/>
                                        <p:tgtEl>
                                          <p:spTgt spid="158"/>
                                        </p:tgtEl>
                                        <p:attrNameLst>
                                          <p:attrName>ppt_h</p:attrName>
                                        </p:attrNameLst>
                                      </p:cBhvr>
                                      <p:tavLst>
                                        <p:tav tm="0">
                                          <p:val>
                                            <p:fltVal val="0"/>
                                          </p:val>
                                        </p:tav>
                                        <p:tav tm="100000">
                                          <p:val>
                                            <p:strVal val="#ppt_h"/>
                                          </p:val>
                                        </p:tav>
                                      </p:tavLst>
                                    </p:anim>
                                    <p:animEffect transition="in" filter="fade">
                                      <p:cBhvr>
                                        <p:cTn id="444" dur="500"/>
                                        <p:tgtEl>
                                          <p:spTgt spid="158"/>
                                        </p:tgtEl>
                                      </p:cBhvr>
                                    </p:animEffect>
                                  </p:childTnLst>
                                </p:cTn>
                              </p:par>
                            </p:childTnLst>
                          </p:cTn>
                        </p:par>
                      </p:childTnLst>
                    </p:cTn>
                  </p:par>
                  <p:par>
                    <p:cTn id="445" fill="hold">
                      <p:stCondLst>
                        <p:cond delay="indefinite"/>
                      </p:stCondLst>
                      <p:childTnLst>
                        <p:par>
                          <p:cTn id="446" fill="hold">
                            <p:stCondLst>
                              <p:cond delay="0"/>
                            </p:stCondLst>
                            <p:childTnLst>
                              <p:par>
                                <p:cTn id="447" presetID="53" presetClass="entr" presetSubtype="16" fill="hold" grpId="0" nodeType="clickEffect">
                                  <p:stCondLst>
                                    <p:cond delay="0"/>
                                  </p:stCondLst>
                                  <p:childTnLst>
                                    <p:set>
                                      <p:cBhvr>
                                        <p:cTn id="448" dur="1" fill="hold">
                                          <p:stCondLst>
                                            <p:cond delay="0"/>
                                          </p:stCondLst>
                                        </p:cTn>
                                        <p:tgtEl>
                                          <p:spTgt spid="201"/>
                                        </p:tgtEl>
                                        <p:attrNameLst>
                                          <p:attrName>style.visibility</p:attrName>
                                        </p:attrNameLst>
                                      </p:cBhvr>
                                      <p:to>
                                        <p:strVal val="visible"/>
                                      </p:to>
                                    </p:set>
                                    <p:anim calcmode="lin" valueType="num">
                                      <p:cBhvr>
                                        <p:cTn id="449" dur="500" fill="hold"/>
                                        <p:tgtEl>
                                          <p:spTgt spid="201"/>
                                        </p:tgtEl>
                                        <p:attrNameLst>
                                          <p:attrName>ppt_w</p:attrName>
                                        </p:attrNameLst>
                                      </p:cBhvr>
                                      <p:tavLst>
                                        <p:tav tm="0">
                                          <p:val>
                                            <p:fltVal val="0"/>
                                          </p:val>
                                        </p:tav>
                                        <p:tav tm="100000">
                                          <p:val>
                                            <p:strVal val="#ppt_w"/>
                                          </p:val>
                                        </p:tav>
                                      </p:tavLst>
                                    </p:anim>
                                    <p:anim calcmode="lin" valueType="num">
                                      <p:cBhvr>
                                        <p:cTn id="450" dur="500" fill="hold"/>
                                        <p:tgtEl>
                                          <p:spTgt spid="201"/>
                                        </p:tgtEl>
                                        <p:attrNameLst>
                                          <p:attrName>ppt_h</p:attrName>
                                        </p:attrNameLst>
                                      </p:cBhvr>
                                      <p:tavLst>
                                        <p:tav tm="0">
                                          <p:val>
                                            <p:fltVal val="0"/>
                                          </p:val>
                                        </p:tav>
                                        <p:tav tm="100000">
                                          <p:val>
                                            <p:strVal val="#ppt_h"/>
                                          </p:val>
                                        </p:tav>
                                      </p:tavLst>
                                    </p:anim>
                                    <p:animEffect transition="in" filter="fade">
                                      <p:cBhvr>
                                        <p:cTn id="451" dur="500"/>
                                        <p:tgtEl>
                                          <p:spTgt spid="201"/>
                                        </p:tgtEl>
                                      </p:cBhvr>
                                    </p:animEffect>
                                  </p:childTnLst>
                                </p:cTn>
                              </p:par>
                              <p:par>
                                <p:cTn id="452" presetID="6" presetClass="entr" presetSubtype="16" fill="hold" grpId="0" nodeType="withEffect">
                                  <p:stCondLst>
                                    <p:cond delay="0"/>
                                  </p:stCondLst>
                                  <p:childTnLst>
                                    <p:set>
                                      <p:cBhvr>
                                        <p:cTn id="453" dur="1" fill="hold">
                                          <p:stCondLst>
                                            <p:cond delay="0"/>
                                          </p:stCondLst>
                                        </p:cTn>
                                        <p:tgtEl>
                                          <p:spTgt spid="200"/>
                                        </p:tgtEl>
                                        <p:attrNameLst>
                                          <p:attrName>style.visibility</p:attrName>
                                        </p:attrNameLst>
                                      </p:cBhvr>
                                      <p:to>
                                        <p:strVal val="visible"/>
                                      </p:to>
                                    </p:set>
                                    <p:animEffect transition="in" filter="circle(in)">
                                      <p:cBhvr>
                                        <p:cTn id="454" dur="500"/>
                                        <p:tgtEl>
                                          <p:spTgt spid="200"/>
                                        </p:tgtEl>
                                      </p:cBhvr>
                                    </p:animEffect>
                                  </p:childTnLst>
                                </p:cTn>
                              </p:par>
                              <p:par>
                                <p:cTn id="455" presetID="49" presetClass="entr" presetSubtype="0" decel="100000" fill="hold" grpId="0" nodeType="withEffect">
                                  <p:stCondLst>
                                    <p:cond delay="0"/>
                                  </p:stCondLst>
                                  <p:childTnLst>
                                    <p:set>
                                      <p:cBhvr>
                                        <p:cTn id="456" dur="1" fill="hold">
                                          <p:stCondLst>
                                            <p:cond delay="0"/>
                                          </p:stCondLst>
                                        </p:cTn>
                                        <p:tgtEl>
                                          <p:spTgt spid="110"/>
                                        </p:tgtEl>
                                        <p:attrNameLst>
                                          <p:attrName>style.visibility</p:attrName>
                                        </p:attrNameLst>
                                      </p:cBhvr>
                                      <p:to>
                                        <p:strVal val="visible"/>
                                      </p:to>
                                    </p:set>
                                    <p:anim calcmode="lin" valueType="num">
                                      <p:cBhvr>
                                        <p:cTn id="457" dur="500" fill="hold"/>
                                        <p:tgtEl>
                                          <p:spTgt spid="110"/>
                                        </p:tgtEl>
                                        <p:attrNameLst>
                                          <p:attrName>ppt_w</p:attrName>
                                        </p:attrNameLst>
                                      </p:cBhvr>
                                      <p:tavLst>
                                        <p:tav tm="0">
                                          <p:val>
                                            <p:fltVal val="0"/>
                                          </p:val>
                                        </p:tav>
                                        <p:tav tm="100000">
                                          <p:val>
                                            <p:strVal val="#ppt_w"/>
                                          </p:val>
                                        </p:tav>
                                      </p:tavLst>
                                    </p:anim>
                                    <p:anim calcmode="lin" valueType="num">
                                      <p:cBhvr>
                                        <p:cTn id="458" dur="500" fill="hold"/>
                                        <p:tgtEl>
                                          <p:spTgt spid="110"/>
                                        </p:tgtEl>
                                        <p:attrNameLst>
                                          <p:attrName>ppt_h</p:attrName>
                                        </p:attrNameLst>
                                      </p:cBhvr>
                                      <p:tavLst>
                                        <p:tav tm="0">
                                          <p:val>
                                            <p:fltVal val="0"/>
                                          </p:val>
                                        </p:tav>
                                        <p:tav tm="100000">
                                          <p:val>
                                            <p:strVal val="#ppt_h"/>
                                          </p:val>
                                        </p:tav>
                                      </p:tavLst>
                                    </p:anim>
                                    <p:anim calcmode="lin" valueType="num">
                                      <p:cBhvr>
                                        <p:cTn id="459" dur="500" fill="hold"/>
                                        <p:tgtEl>
                                          <p:spTgt spid="110"/>
                                        </p:tgtEl>
                                        <p:attrNameLst>
                                          <p:attrName>style.rotation</p:attrName>
                                        </p:attrNameLst>
                                      </p:cBhvr>
                                      <p:tavLst>
                                        <p:tav tm="0">
                                          <p:val>
                                            <p:fltVal val="360"/>
                                          </p:val>
                                        </p:tav>
                                        <p:tav tm="100000">
                                          <p:val>
                                            <p:fltVal val="0"/>
                                          </p:val>
                                        </p:tav>
                                      </p:tavLst>
                                    </p:anim>
                                    <p:animEffect transition="in" filter="fade">
                                      <p:cBhvr>
                                        <p:cTn id="460" dur="500"/>
                                        <p:tgtEl>
                                          <p:spTgt spid="110"/>
                                        </p:tgtEl>
                                      </p:cBhvr>
                                    </p:animEffect>
                                  </p:childTnLst>
                                </p:cTn>
                              </p:par>
                            </p:childTnLst>
                          </p:cTn>
                        </p:par>
                      </p:childTnLst>
                    </p:cTn>
                  </p:par>
                  <p:par>
                    <p:cTn id="461" fill="hold">
                      <p:stCondLst>
                        <p:cond delay="indefinite"/>
                      </p:stCondLst>
                      <p:childTnLst>
                        <p:par>
                          <p:cTn id="462" fill="hold">
                            <p:stCondLst>
                              <p:cond delay="0"/>
                            </p:stCondLst>
                            <p:childTnLst>
                              <p:par>
                                <p:cTn id="463" presetID="2" presetClass="entr" presetSubtype="2" fill="hold" grpId="0" nodeType="clickEffect">
                                  <p:stCondLst>
                                    <p:cond delay="0"/>
                                  </p:stCondLst>
                                  <p:childTnLst>
                                    <p:set>
                                      <p:cBhvr>
                                        <p:cTn id="464" dur="1" fill="hold">
                                          <p:stCondLst>
                                            <p:cond delay="0"/>
                                          </p:stCondLst>
                                        </p:cTn>
                                        <p:tgtEl>
                                          <p:spTgt spid="114"/>
                                        </p:tgtEl>
                                        <p:attrNameLst>
                                          <p:attrName>style.visibility</p:attrName>
                                        </p:attrNameLst>
                                      </p:cBhvr>
                                      <p:to>
                                        <p:strVal val="visible"/>
                                      </p:to>
                                    </p:set>
                                    <p:anim calcmode="lin" valueType="num">
                                      <p:cBhvr additive="base">
                                        <p:cTn id="465" dur="500" fill="hold"/>
                                        <p:tgtEl>
                                          <p:spTgt spid="114"/>
                                        </p:tgtEl>
                                        <p:attrNameLst>
                                          <p:attrName>ppt_x</p:attrName>
                                        </p:attrNameLst>
                                      </p:cBhvr>
                                      <p:tavLst>
                                        <p:tav tm="0">
                                          <p:val>
                                            <p:strVal val="1+#ppt_w/2"/>
                                          </p:val>
                                        </p:tav>
                                        <p:tav tm="100000">
                                          <p:val>
                                            <p:strVal val="#ppt_x"/>
                                          </p:val>
                                        </p:tav>
                                      </p:tavLst>
                                    </p:anim>
                                    <p:anim calcmode="lin" valueType="num">
                                      <p:cBhvr additive="base">
                                        <p:cTn id="466"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3" grpId="0" animBg="1"/>
      <p:bldP spid="18" grpId="0" animBg="1"/>
      <p:bldP spid="19" grpId="0" animBg="1"/>
      <p:bldP spid="21" grpId="0"/>
      <p:bldP spid="22" grpId="0"/>
      <p:bldP spid="15" grpId="0" animBg="1"/>
      <p:bldP spid="43" grpId="0" animBg="1"/>
      <p:bldP spid="44" grpId="0" animBg="1"/>
      <p:bldP spid="45" grpId="0" animBg="1"/>
      <p:bldP spid="46" grpId="0" animBg="1"/>
      <p:bldP spid="62" grpId="0"/>
      <p:bldP spid="67" grpId="0"/>
      <p:bldP spid="71" grpId="0"/>
      <p:bldP spid="77" grpId="0"/>
      <p:bldP spid="81" grpId="0"/>
      <p:bldP spid="84" grpId="0"/>
      <p:bldP spid="93" grpId="0" animBg="1"/>
      <p:bldP spid="101" grpId="0" animBg="1"/>
      <p:bldP spid="102" grpId="0" animBg="1"/>
      <p:bldP spid="112" grpId="0" animBg="1"/>
      <p:bldP spid="117" grpId="0"/>
      <p:bldP spid="118" grpId="0" animBg="1"/>
      <p:bldP spid="122" grpId="0" animBg="1"/>
      <p:bldP spid="125" grpId="0" animBg="1"/>
      <p:bldP spid="127" grpId="0" animBg="1"/>
      <p:bldP spid="129" grpId="0" animBg="1"/>
      <p:bldP spid="136" grpId="0"/>
      <p:bldP spid="144" grpId="0"/>
      <p:bldP spid="146" grpId="0"/>
      <p:bldP spid="155" grpId="0"/>
      <p:bldP spid="156" grpId="0"/>
      <p:bldP spid="157" grpId="0" animBg="1"/>
      <p:bldP spid="158" grpId="0"/>
      <p:bldP spid="159" grpId="0" animBg="1"/>
      <p:bldP spid="160" grpId="0"/>
      <p:bldP spid="161" grpId="0" animBg="1"/>
      <p:bldP spid="162" grpId="0"/>
      <p:bldP spid="163" grpId="0" animBg="1"/>
      <p:bldP spid="165" grpId="0" animBg="1"/>
      <p:bldP spid="166" grpId="0"/>
      <p:bldP spid="167" grpId="0" animBg="1"/>
      <p:bldP spid="168" grpId="0"/>
      <p:bldP spid="23" grpId="0" animBg="1"/>
      <p:bldP spid="24" grpId="0" animBg="1"/>
      <p:bldP spid="25" grpId="0" animBg="1"/>
      <p:bldP spid="173" grpId="0"/>
      <p:bldP spid="174" grpId="0" animBg="1"/>
      <p:bldP spid="175" grpId="0"/>
      <p:bldP spid="178" grpId="0"/>
      <p:bldP spid="179" grpId="0"/>
      <p:bldP spid="181" grpId="0"/>
      <p:bldP spid="182" grpId="0"/>
      <p:bldP spid="185" grpId="0" animBg="1"/>
      <p:bldP spid="186" grpId="0"/>
      <p:bldP spid="191" grpId="0" animBg="1"/>
      <p:bldP spid="192" grpId="0"/>
      <p:bldP spid="193" grpId="0" animBg="1"/>
      <p:bldP spid="194" grpId="0"/>
      <p:bldP spid="195" grpId="0" animBg="1"/>
      <p:bldP spid="196" grpId="0"/>
      <p:bldP spid="197" grpId="0" animBg="1"/>
      <p:bldP spid="198" grpId="0"/>
      <p:bldP spid="200" grpId="0" animBg="1"/>
      <p:bldP spid="201" grpId="0"/>
      <p:bldP spid="110" grpId="0" animBg="1"/>
      <p:bldP spid="1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7B0B43F8-C9B0-4A98-8BD3-CCC004D3A201}"/>
              </a:ext>
            </a:extLst>
          </p:cNvPr>
          <p:cNvSpPr txBox="1"/>
          <p:nvPr/>
        </p:nvSpPr>
        <p:spPr>
          <a:xfrm>
            <a:off x="28231" y="35549"/>
            <a:ext cx="1503938"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Basic WBS</a:t>
            </a:r>
            <a:endParaRPr lang="en-CA" dirty="0">
              <a:solidFill>
                <a:schemeClr val="accent1"/>
              </a:solidFill>
            </a:endParaRPr>
          </a:p>
        </p:txBody>
      </p:sp>
      <p:sp>
        <p:nvSpPr>
          <p:cNvPr id="66" name="TextBox 65">
            <a:extLst>
              <a:ext uri="{FF2B5EF4-FFF2-40B4-BE49-F238E27FC236}">
                <a16:creationId xmlns:a16="http://schemas.microsoft.com/office/drawing/2014/main" id="{F5BAEE46-926B-4DC9-95F9-48C05BD52782}"/>
              </a:ext>
            </a:extLst>
          </p:cNvPr>
          <p:cNvSpPr txBox="1"/>
          <p:nvPr/>
        </p:nvSpPr>
        <p:spPr>
          <a:xfrm>
            <a:off x="1549345" y="25716"/>
            <a:ext cx="8244892" cy="461665"/>
          </a:xfrm>
          <a:prstGeom prst="rect">
            <a:avLst/>
          </a:prstGeom>
          <a:noFill/>
          <a:effectLst/>
        </p:spPr>
        <p:txBody>
          <a:bodyPr wrap="square" rtlCol="0">
            <a:spAutoFit/>
          </a:bodyPr>
          <a:lstStyle/>
          <a:p>
            <a:r>
              <a:rPr lang="en-CA" sz="2400" dirty="0">
                <a:solidFill>
                  <a:schemeClr val="accent4">
                    <a:lumMod val="75000"/>
                  </a:schemeClr>
                </a:solidFill>
              </a:rPr>
              <a:t>- Determining Levels</a:t>
            </a:r>
            <a:endParaRPr lang="en-CA" sz="1600" dirty="0">
              <a:solidFill>
                <a:schemeClr val="tx1">
                  <a:lumMod val="65000"/>
                  <a:lumOff val="35000"/>
                </a:schemeClr>
              </a:solidFill>
            </a:endParaRPr>
          </a:p>
        </p:txBody>
      </p:sp>
      <p:sp>
        <p:nvSpPr>
          <p:cNvPr id="43" name="Rectangle 42">
            <a:extLst>
              <a:ext uri="{FF2B5EF4-FFF2-40B4-BE49-F238E27FC236}">
                <a16:creationId xmlns:a16="http://schemas.microsoft.com/office/drawing/2014/main" id="{994D5C24-7499-4C3B-828E-3572EFCFACBA}"/>
              </a:ext>
            </a:extLst>
          </p:cNvPr>
          <p:cNvSpPr/>
          <p:nvPr/>
        </p:nvSpPr>
        <p:spPr>
          <a:xfrm>
            <a:off x="5021577" y="1356617"/>
            <a:ext cx="1440000"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Seattle</a:t>
            </a:r>
          </a:p>
        </p:txBody>
      </p:sp>
      <p:sp>
        <p:nvSpPr>
          <p:cNvPr id="44" name="Rectangle 43">
            <a:extLst>
              <a:ext uri="{FF2B5EF4-FFF2-40B4-BE49-F238E27FC236}">
                <a16:creationId xmlns:a16="http://schemas.microsoft.com/office/drawing/2014/main" id="{7BCC6F26-294A-4152-84BA-3F5EEBA14E01}"/>
              </a:ext>
            </a:extLst>
          </p:cNvPr>
          <p:cNvSpPr>
            <a:spLocks noChangeAspect="1"/>
          </p:cNvSpPr>
          <p:nvPr/>
        </p:nvSpPr>
        <p:spPr>
          <a:xfrm>
            <a:off x="6634018" y="1370366"/>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LA</a:t>
            </a:r>
          </a:p>
        </p:txBody>
      </p:sp>
      <p:sp>
        <p:nvSpPr>
          <p:cNvPr id="45" name="Rectangle 44">
            <a:extLst>
              <a:ext uri="{FF2B5EF4-FFF2-40B4-BE49-F238E27FC236}">
                <a16:creationId xmlns:a16="http://schemas.microsoft.com/office/drawing/2014/main" id="{8B9C777C-58CF-4BB8-A0A5-0E8C00C0ECBE}"/>
              </a:ext>
            </a:extLst>
          </p:cNvPr>
          <p:cNvSpPr>
            <a:spLocks noChangeAspect="1"/>
          </p:cNvSpPr>
          <p:nvPr/>
        </p:nvSpPr>
        <p:spPr>
          <a:xfrm>
            <a:off x="8263871" y="136084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Austin</a:t>
            </a:r>
          </a:p>
        </p:txBody>
      </p:sp>
      <p:sp>
        <p:nvSpPr>
          <p:cNvPr id="46" name="Rectangle 45">
            <a:extLst>
              <a:ext uri="{FF2B5EF4-FFF2-40B4-BE49-F238E27FC236}">
                <a16:creationId xmlns:a16="http://schemas.microsoft.com/office/drawing/2014/main" id="{04801529-D5DB-42D2-A396-20059A26CD7A}"/>
              </a:ext>
            </a:extLst>
          </p:cNvPr>
          <p:cNvSpPr>
            <a:spLocks noChangeAspect="1"/>
          </p:cNvSpPr>
          <p:nvPr/>
        </p:nvSpPr>
        <p:spPr>
          <a:xfrm>
            <a:off x="9855973" y="1371670"/>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NY</a:t>
            </a:r>
          </a:p>
        </p:txBody>
      </p:sp>
      <p:sp>
        <p:nvSpPr>
          <p:cNvPr id="93" name="Rectangle 92">
            <a:extLst>
              <a:ext uri="{FF2B5EF4-FFF2-40B4-BE49-F238E27FC236}">
                <a16:creationId xmlns:a16="http://schemas.microsoft.com/office/drawing/2014/main" id="{F50F29F8-F186-4351-85AF-1582D38F8966}"/>
              </a:ext>
            </a:extLst>
          </p:cNvPr>
          <p:cNvSpPr>
            <a:spLocks noChangeAspect="1"/>
          </p:cNvSpPr>
          <p:nvPr/>
        </p:nvSpPr>
        <p:spPr>
          <a:xfrm>
            <a:off x="6241009" y="2326268"/>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E&amp;P</a:t>
            </a:r>
          </a:p>
        </p:txBody>
      </p:sp>
      <p:sp>
        <p:nvSpPr>
          <p:cNvPr id="101" name="Rectangle 100">
            <a:extLst>
              <a:ext uri="{FF2B5EF4-FFF2-40B4-BE49-F238E27FC236}">
                <a16:creationId xmlns:a16="http://schemas.microsoft.com/office/drawing/2014/main" id="{62BB3C76-3B0E-4669-A018-900C53704FD6}"/>
              </a:ext>
            </a:extLst>
          </p:cNvPr>
          <p:cNvSpPr>
            <a:spLocks noChangeAspect="1"/>
          </p:cNvSpPr>
          <p:nvPr/>
        </p:nvSpPr>
        <p:spPr>
          <a:xfrm>
            <a:off x="8271933" y="2316756"/>
            <a:ext cx="1445001" cy="612000"/>
          </a:xfrm>
          <a:prstGeom prst="rect">
            <a:avLst/>
          </a:prstGeom>
          <a:ln w="31750">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Construction</a:t>
            </a:r>
          </a:p>
        </p:txBody>
      </p:sp>
      <p:sp>
        <p:nvSpPr>
          <p:cNvPr id="102" name="Rectangle 101">
            <a:extLst>
              <a:ext uri="{FF2B5EF4-FFF2-40B4-BE49-F238E27FC236}">
                <a16:creationId xmlns:a16="http://schemas.microsoft.com/office/drawing/2014/main" id="{5E344A31-F2E3-46D3-893A-E84B8E8D01A7}"/>
              </a:ext>
            </a:extLst>
          </p:cNvPr>
          <p:cNvSpPr>
            <a:spLocks noChangeAspect="1"/>
          </p:cNvSpPr>
          <p:nvPr/>
        </p:nvSpPr>
        <p:spPr>
          <a:xfrm>
            <a:off x="10296420" y="2318633"/>
            <a:ext cx="1445001" cy="612000"/>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Commissioning</a:t>
            </a:r>
          </a:p>
        </p:txBody>
      </p:sp>
      <p:sp>
        <p:nvSpPr>
          <p:cNvPr id="118" name="Rectangle 117">
            <a:extLst>
              <a:ext uri="{FF2B5EF4-FFF2-40B4-BE49-F238E27FC236}">
                <a16:creationId xmlns:a16="http://schemas.microsoft.com/office/drawing/2014/main" id="{0AD12412-435E-41C5-8699-14066BBB24C9}"/>
              </a:ext>
            </a:extLst>
          </p:cNvPr>
          <p:cNvSpPr>
            <a:spLocks noChangeAspect="1"/>
          </p:cNvSpPr>
          <p:nvPr/>
        </p:nvSpPr>
        <p:spPr>
          <a:xfrm>
            <a:off x="5197900" y="3265916"/>
            <a:ext cx="1445001" cy="612000"/>
          </a:xfrm>
          <a:prstGeom prst="rect">
            <a:avLst/>
          </a:prstGeom>
          <a:ln w="25400">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1</a:t>
            </a:r>
          </a:p>
        </p:txBody>
      </p:sp>
      <p:sp>
        <p:nvSpPr>
          <p:cNvPr id="122" name="Rectangle 121">
            <a:extLst>
              <a:ext uri="{FF2B5EF4-FFF2-40B4-BE49-F238E27FC236}">
                <a16:creationId xmlns:a16="http://schemas.microsoft.com/office/drawing/2014/main" id="{4A68AAD7-86B9-4F82-9A38-4AD509E64153}"/>
              </a:ext>
            </a:extLst>
          </p:cNvPr>
          <p:cNvSpPr>
            <a:spLocks noChangeAspect="1"/>
          </p:cNvSpPr>
          <p:nvPr/>
        </p:nvSpPr>
        <p:spPr>
          <a:xfrm>
            <a:off x="7056654" y="3265916"/>
            <a:ext cx="1445001" cy="612000"/>
          </a:xfrm>
          <a:prstGeom prst="rect">
            <a:avLst/>
          </a:prstGeom>
          <a:ln w="25400">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2</a:t>
            </a:r>
          </a:p>
        </p:txBody>
      </p:sp>
      <p:sp>
        <p:nvSpPr>
          <p:cNvPr id="125" name="Rectangle 124">
            <a:extLst>
              <a:ext uri="{FF2B5EF4-FFF2-40B4-BE49-F238E27FC236}">
                <a16:creationId xmlns:a16="http://schemas.microsoft.com/office/drawing/2014/main" id="{C2A405A9-6DBA-4C0D-A410-D71B3C31FA95}"/>
              </a:ext>
            </a:extLst>
          </p:cNvPr>
          <p:cNvSpPr>
            <a:spLocks noChangeAspect="1"/>
          </p:cNvSpPr>
          <p:nvPr/>
        </p:nvSpPr>
        <p:spPr>
          <a:xfrm>
            <a:off x="8871347" y="3258934"/>
            <a:ext cx="1445001" cy="612000"/>
          </a:xfrm>
          <a:prstGeom prst="rect">
            <a:avLst/>
          </a:prstGeom>
          <a:ln w="25400">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a:t>
            </a:r>
          </a:p>
        </p:txBody>
      </p:sp>
      <p:sp>
        <p:nvSpPr>
          <p:cNvPr id="127" name="Rectangle 126">
            <a:extLst>
              <a:ext uri="{FF2B5EF4-FFF2-40B4-BE49-F238E27FC236}">
                <a16:creationId xmlns:a16="http://schemas.microsoft.com/office/drawing/2014/main" id="{DB07ABD4-C728-4FDD-9EEF-CF558D13A3D1}"/>
              </a:ext>
            </a:extLst>
          </p:cNvPr>
          <p:cNvSpPr>
            <a:spLocks noChangeAspect="1"/>
          </p:cNvSpPr>
          <p:nvPr/>
        </p:nvSpPr>
        <p:spPr>
          <a:xfrm>
            <a:off x="10645401" y="3258934"/>
            <a:ext cx="1445001" cy="612000"/>
          </a:xfrm>
          <a:prstGeom prst="rect">
            <a:avLst/>
          </a:prstGeom>
          <a:ln w="25400">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4</a:t>
            </a:r>
          </a:p>
        </p:txBody>
      </p:sp>
      <p:sp>
        <p:nvSpPr>
          <p:cNvPr id="25" name="Rectangle 24">
            <a:extLst>
              <a:ext uri="{FF2B5EF4-FFF2-40B4-BE49-F238E27FC236}">
                <a16:creationId xmlns:a16="http://schemas.microsoft.com/office/drawing/2014/main" id="{1D449278-15AA-44D6-BFC7-CDBD2D5E648A}"/>
              </a:ext>
            </a:extLst>
          </p:cNvPr>
          <p:cNvSpPr>
            <a:spLocks noChangeAspect="1"/>
          </p:cNvSpPr>
          <p:nvPr/>
        </p:nvSpPr>
        <p:spPr>
          <a:xfrm>
            <a:off x="7439289" y="421202"/>
            <a:ext cx="1440000" cy="609882"/>
          </a:xfrm>
          <a:prstGeom prst="rect">
            <a:avLst/>
          </a:prstGeom>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8" name="TextBox 107">
            <a:extLst>
              <a:ext uri="{FF2B5EF4-FFF2-40B4-BE49-F238E27FC236}">
                <a16:creationId xmlns:a16="http://schemas.microsoft.com/office/drawing/2014/main" id="{54C7BC5D-B909-4047-9C08-5217D1CE6F28}"/>
              </a:ext>
            </a:extLst>
          </p:cNvPr>
          <p:cNvSpPr txBox="1"/>
          <p:nvPr/>
        </p:nvSpPr>
        <p:spPr>
          <a:xfrm>
            <a:off x="481468" y="564898"/>
            <a:ext cx="921599" cy="400110"/>
          </a:xfrm>
          <a:prstGeom prst="rect">
            <a:avLst/>
          </a:prstGeom>
          <a:noFill/>
        </p:spPr>
        <p:txBody>
          <a:bodyPr wrap="none" rtlCol="0">
            <a:spAutoFit/>
          </a:bodyPr>
          <a:lstStyle/>
          <a:p>
            <a:r>
              <a:rPr lang="en-CA" sz="2000" b="1" dirty="0"/>
              <a:t>Level 0</a:t>
            </a:r>
          </a:p>
        </p:txBody>
      </p:sp>
      <p:sp>
        <p:nvSpPr>
          <p:cNvPr id="110" name="TextBox 109">
            <a:extLst>
              <a:ext uri="{FF2B5EF4-FFF2-40B4-BE49-F238E27FC236}">
                <a16:creationId xmlns:a16="http://schemas.microsoft.com/office/drawing/2014/main" id="{8EA3303A-4328-4512-B343-B920B25F9A6B}"/>
              </a:ext>
            </a:extLst>
          </p:cNvPr>
          <p:cNvSpPr txBox="1"/>
          <p:nvPr/>
        </p:nvSpPr>
        <p:spPr>
          <a:xfrm>
            <a:off x="488089" y="1471451"/>
            <a:ext cx="907043" cy="400110"/>
          </a:xfrm>
          <a:prstGeom prst="rect">
            <a:avLst/>
          </a:prstGeom>
          <a:noFill/>
        </p:spPr>
        <p:txBody>
          <a:bodyPr wrap="none" rtlCol="0">
            <a:spAutoFit/>
          </a:bodyPr>
          <a:lstStyle/>
          <a:p>
            <a:r>
              <a:rPr lang="en-CA" sz="2000" dirty="0"/>
              <a:t>Level 1</a:t>
            </a:r>
          </a:p>
        </p:txBody>
      </p:sp>
      <p:sp>
        <p:nvSpPr>
          <p:cNvPr id="111" name="TextBox 110">
            <a:extLst>
              <a:ext uri="{FF2B5EF4-FFF2-40B4-BE49-F238E27FC236}">
                <a16:creationId xmlns:a16="http://schemas.microsoft.com/office/drawing/2014/main" id="{726AA8FC-A15A-475B-811E-A5BAC4CDF3FD}"/>
              </a:ext>
            </a:extLst>
          </p:cNvPr>
          <p:cNvSpPr txBox="1"/>
          <p:nvPr/>
        </p:nvSpPr>
        <p:spPr>
          <a:xfrm>
            <a:off x="476818" y="3400412"/>
            <a:ext cx="921599" cy="400110"/>
          </a:xfrm>
          <a:prstGeom prst="rect">
            <a:avLst/>
          </a:prstGeom>
          <a:noFill/>
        </p:spPr>
        <p:txBody>
          <a:bodyPr wrap="none" rtlCol="0">
            <a:spAutoFit/>
          </a:bodyPr>
          <a:lstStyle/>
          <a:p>
            <a:r>
              <a:rPr lang="en-CA" sz="2000" dirty="0"/>
              <a:t>Level 3</a:t>
            </a:r>
          </a:p>
        </p:txBody>
      </p:sp>
      <p:sp>
        <p:nvSpPr>
          <p:cNvPr id="114" name="TextBox 113">
            <a:extLst>
              <a:ext uri="{FF2B5EF4-FFF2-40B4-BE49-F238E27FC236}">
                <a16:creationId xmlns:a16="http://schemas.microsoft.com/office/drawing/2014/main" id="{B454A98F-A182-4AC6-92D3-3A24CC668E71}"/>
              </a:ext>
            </a:extLst>
          </p:cNvPr>
          <p:cNvSpPr txBox="1"/>
          <p:nvPr/>
        </p:nvSpPr>
        <p:spPr>
          <a:xfrm>
            <a:off x="477524" y="2442584"/>
            <a:ext cx="921599" cy="400110"/>
          </a:xfrm>
          <a:prstGeom prst="rect">
            <a:avLst/>
          </a:prstGeom>
          <a:noFill/>
        </p:spPr>
        <p:txBody>
          <a:bodyPr wrap="none" rtlCol="0">
            <a:spAutoFit/>
          </a:bodyPr>
          <a:lstStyle/>
          <a:p>
            <a:r>
              <a:rPr lang="en-CA" sz="2000" dirty="0"/>
              <a:t>Level 2</a:t>
            </a:r>
          </a:p>
        </p:txBody>
      </p:sp>
      <p:cxnSp>
        <p:nvCxnSpPr>
          <p:cNvPr id="115" name="Straight Connector 114">
            <a:extLst>
              <a:ext uri="{FF2B5EF4-FFF2-40B4-BE49-F238E27FC236}">
                <a16:creationId xmlns:a16="http://schemas.microsoft.com/office/drawing/2014/main" id="{515D3281-7127-4E08-B0AB-C34A602952A0}"/>
              </a:ext>
            </a:extLst>
          </p:cNvPr>
          <p:cNvCxnSpPr>
            <a:cxnSpLocks/>
            <a:stCxn id="110" idx="3"/>
          </p:cNvCxnSpPr>
          <p:nvPr/>
        </p:nvCxnSpPr>
        <p:spPr>
          <a:xfrm flipV="1">
            <a:off x="1395132" y="1662617"/>
            <a:ext cx="3564000" cy="888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70BBE60-A6C9-4011-B978-1ABCFE1640CE}"/>
              </a:ext>
            </a:extLst>
          </p:cNvPr>
          <p:cNvCxnSpPr>
            <a:cxnSpLocks/>
            <a:stCxn id="93" idx="1"/>
            <a:endCxn id="114" idx="3"/>
          </p:cNvCxnSpPr>
          <p:nvPr/>
        </p:nvCxnSpPr>
        <p:spPr>
          <a:xfrm flipH="1">
            <a:off x="1399123" y="2632268"/>
            <a:ext cx="4788000" cy="1037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699AFC5-01D1-4B6E-B9CD-436034F0B2E2}"/>
              </a:ext>
            </a:extLst>
          </p:cNvPr>
          <p:cNvCxnSpPr>
            <a:cxnSpLocks/>
            <a:stCxn id="111" idx="3"/>
          </p:cNvCxnSpPr>
          <p:nvPr/>
        </p:nvCxnSpPr>
        <p:spPr>
          <a:xfrm flipV="1">
            <a:off x="1398417" y="3571916"/>
            <a:ext cx="3744000" cy="2855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8C394F0-063C-4A62-9E5A-6CA5CA8BE6EF}"/>
              </a:ext>
            </a:extLst>
          </p:cNvPr>
          <p:cNvCxnSpPr>
            <a:cxnSpLocks/>
            <a:stCxn id="108" idx="3"/>
            <a:endCxn id="25" idx="1"/>
          </p:cNvCxnSpPr>
          <p:nvPr/>
        </p:nvCxnSpPr>
        <p:spPr>
          <a:xfrm flipV="1">
            <a:off x="1403067" y="726143"/>
            <a:ext cx="5976000" cy="3881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7" name="Connector: Elbow 246">
            <a:extLst>
              <a:ext uri="{FF2B5EF4-FFF2-40B4-BE49-F238E27FC236}">
                <a16:creationId xmlns:a16="http://schemas.microsoft.com/office/drawing/2014/main" id="{411912A6-5198-4CA8-A5CE-9375E8E6C3BD}"/>
              </a:ext>
            </a:extLst>
          </p:cNvPr>
          <p:cNvCxnSpPr>
            <a:cxnSpLocks/>
            <a:stCxn id="25" idx="2"/>
            <a:endCxn id="46" idx="0"/>
          </p:cNvCxnSpPr>
          <p:nvPr/>
        </p:nvCxnSpPr>
        <p:spPr>
          <a:xfrm rot="16200000" flipH="1">
            <a:off x="9198588" y="-8216"/>
            <a:ext cx="340586" cy="241918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9" name="Connector: Elbow 248">
            <a:extLst>
              <a:ext uri="{FF2B5EF4-FFF2-40B4-BE49-F238E27FC236}">
                <a16:creationId xmlns:a16="http://schemas.microsoft.com/office/drawing/2014/main" id="{AE1D067D-4967-41CE-AF84-E7D19812C0FE}"/>
              </a:ext>
            </a:extLst>
          </p:cNvPr>
          <p:cNvCxnSpPr>
            <a:cxnSpLocks/>
            <a:stCxn id="25" idx="2"/>
            <a:endCxn id="45" idx="0"/>
          </p:cNvCxnSpPr>
          <p:nvPr/>
        </p:nvCxnSpPr>
        <p:spPr>
          <a:xfrm rot="16200000" flipH="1">
            <a:off x="8407952" y="782420"/>
            <a:ext cx="329756" cy="82708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4" name="Connector: Elbow 253">
            <a:extLst>
              <a:ext uri="{FF2B5EF4-FFF2-40B4-BE49-F238E27FC236}">
                <a16:creationId xmlns:a16="http://schemas.microsoft.com/office/drawing/2014/main" id="{DDC7A11F-2867-4A2A-80AC-0F887D4E46C4}"/>
              </a:ext>
            </a:extLst>
          </p:cNvPr>
          <p:cNvCxnSpPr>
            <a:cxnSpLocks/>
            <a:stCxn id="25" idx="2"/>
            <a:endCxn id="44" idx="0"/>
          </p:cNvCxnSpPr>
          <p:nvPr/>
        </p:nvCxnSpPr>
        <p:spPr>
          <a:xfrm rot="5400000">
            <a:off x="7588263" y="799340"/>
            <a:ext cx="339282" cy="80277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8" name="Connector: Elbow 257">
            <a:extLst>
              <a:ext uri="{FF2B5EF4-FFF2-40B4-BE49-F238E27FC236}">
                <a16:creationId xmlns:a16="http://schemas.microsoft.com/office/drawing/2014/main" id="{C4224BED-C05F-4079-9FC6-740B70D7845A}"/>
              </a:ext>
            </a:extLst>
          </p:cNvPr>
          <p:cNvCxnSpPr>
            <a:cxnSpLocks/>
            <a:stCxn id="25" idx="2"/>
            <a:endCxn id="43" idx="0"/>
          </p:cNvCxnSpPr>
          <p:nvPr/>
        </p:nvCxnSpPr>
        <p:spPr>
          <a:xfrm rot="5400000">
            <a:off x="6787667" y="-15006"/>
            <a:ext cx="325533" cy="241771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6" name="Connector: Elbow 275">
            <a:extLst>
              <a:ext uri="{FF2B5EF4-FFF2-40B4-BE49-F238E27FC236}">
                <a16:creationId xmlns:a16="http://schemas.microsoft.com/office/drawing/2014/main" id="{65F1BC0D-10FD-4A0E-BD58-5428504DD95F}"/>
              </a:ext>
            </a:extLst>
          </p:cNvPr>
          <p:cNvCxnSpPr>
            <a:cxnSpLocks/>
            <a:stCxn id="45" idx="2"/>
            <a:endCxn id="102" idx="0"/>
          </p:cNvCxnSpPr>
          <p:nvPr/>
        </p:nvCxnSpPr>
        <p:spPr>
          <a:xfrm rot="16200000" flipH="1">
            <a:off x="9829750" y="1129461"/>
            <a:ext cx="345793" cy="203254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9" name="Connector: Elbow 278">
            <a:extLst>
              <a:ext uri="{FF2B5EF4-FFF2-40B4-BE49-F238E27FC236}">
                <a16:creationId xmlns:a16="http://schemas.microsoft.com/office/drawing/2014/main" id="{DAAC9BE2-73B2-44A6-A966-BD8C3B8CB798}"/>
              </a:ext>
            </a:extLst>
          </p:cNvPr>
          <p:cNvCxnSpPr>
            <a:cxnSpLocks/>
            <a:stCxn id="45" idx="2"/>
            <a:endCxn id="101" idx="0"/>
          </p:cNvCxnSpPr>
          <p:nvPr/>
        </p:nvCxnSpPr>
        <p:spPr>
          <a:xfrm rot="16200000" flipH="1">
            <a:off x="8818445" y="2140767"/>
            <a:ext cx="343916" cy="806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2" name="Connector: Elbow 281">
            <a:extLst>
              <a:ext uri="{FF2B5EF4-FFF2-40B4-BE49-F238E27FC236}">
                <a16:creationId xmlns:a16="http://schemas.microsoft.com/office/drawing/2014/main" id="{E6AF75E1-9B57-463C-9F5C-951C0B7CF4E7}"/>
              </a:ext>
            </a:extLst>
          </p:cNvPr>
          <p:cNvCxnSpPr>
            <a:cxnSpLocks/>
            <a:stCxn id="45" idx="2"/>
            <a:endCxn id="93" idx="0"/>
          </p:cNvCxnSpPr>
          <p:nvPr/>
        </p:nvCxnSpPr>
        <p:spPr>
          <a:xfrm rot="5400000">
            <a:off x="7798227" y="1138123"/>
            <a:ext cx="353428" cy="202286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3" name="Connector: Elbow 292">
            <a:extLst>
              <a:ext uri="{FF2B5EF4-FFF2-40B4-BE49-F238E27FC236}">
                <a16:creationId xmlns:a16="http://schemas.microsoft.com/office/drawing/2014/main" id="{F7D0C2B1-0A27-4783-A428-665AB27EDACB}"/>
              </a:ext>
            </a:extLst>
          </p:cNvPr>
          <p:cNvCxnSpPr>
            <a:cxnSpLocks/>
            <a:stCxn id="101" idx="2"/>
            <a:endCxn id="127" idx="0"/>
          </p:cNvCxnSpPr>
          <p:nvPr/>
        </p:nvCxnSpPr>
        <p:spPr>
          <a:xfrm rot="16200000" flipH="1">
            <a:off x="10016079" y="1907111"/>
            <a:ext cx="330178" cy="237346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6" name="Connector: Elbow 295">
            <a:extLst>
              <a:ext uri="{FF2B5EF4-FFF2-40B4-BE49-F238E27FC236}">
                <a16:creationId xmlns:a16="http://schemas.microsoft.com/office/drawing/2014/main" id="{4F05BB21-819B-490E-9E7B-140A7B9D2825}"/>
              </a:ext>
            </a:extLst>
          </p:cNvPr>
          <p:cNvCxnSpPr>
            <a:cxnSpLocks/>
            <a:stCxn id="101" idx="2"/>
            <a:endCxn id="125" idx="0"/>
          </p:cNvCxnSpPr>
          <p:nvPr/>
        </p:nvCxnSpPr>
        <p:spPr>
          <a:xfrm rot="16200000" flipH="1">
            <a:off x="9129052" y="2794138"/>
            <a:ext cx="330178" cy="59941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9" name="Connector: Elbow 298">
            <a:extLst>
              <a:ext uri="{FF2B5EF4-FFF2-40B4-BE49-F238E27FC236}">
                <a16:creationId xmlns:a16="http://schemas.microsoft.com/office/drawing/2014/main" id="{E20E7CD9-5FDD-4F81-94A8-F0EB6C80A480}"/>
              </a:ext>
            </a:extLst>
          </p:cNvPr>
          <p:cNvCxnSpPr>
            <a:cxnSpLocks/>
            <a:stCxn id="101" idx="2"/>
            <a:endCxn id="122" idx="0"/>
          </p:cNvCxnSpPr>
          <p:nvPr/>
        </p:nvCxnSpPr>
        <p:spPr>
          <a:xfrm rot="5400000">
            <a:off x="8218215" y="2489697"/>
            <a:ext cx="337160" cy="121527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2" name="Connector: Elbow 301">
            <a:extLst>
              <a:ext uri="{FF2B5EF4-FFF2-40B4-BE49-F238E27FC236}">
                <a16:creationId xmlns:a16="http://schemas.microsoft.com/office/drawing/2014/main" id="{49C9EC9B-6754-4EFB-B2D6-65C040443B7F}"/>
              </a:ext>
            </a:extLst>
          </p:cNvPr>
          <p:cNvCxnSpPr>
            <a:cxnSpLocks/>
            <a:stCxn id="101" idx="2"/>
            <a:endCxn id="118" idx="0"/>
          </p:cNvCxnSpPr>
          <p:nvPr/>
        </p:nvCxnSpPr>
        <p:spPr>
          <a:xfrm rot="5400000">
            <a:off x="7288838" y="1560320"/>
            <a:ext cx="337160" cy="30740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5F21F48C-E7A9-49D8-84BD-DF3214A5D47E}"/>
              </a:ext>
            </a:extLst>
          </p:cNvPr>
          <p:cNvSpPr txBox="1"/>
          <p:nvPr/>
        </p:nvSpPr>
        <p:spPr>
          <a:xfrm>
            <a:off x="1447534" y="431362"/>
            <a:ext cx="3453959" cy="369332"/>
          </a:xfrm>
          <a:prstGeom prst="rect">
            <a:avLst/>
          </a:prstGeom>
          <a:noFill/>
        </p:spPr>
        <p:txBody>
          <a:bodyPr wrap="none" rtlCol="0">
            <a:spAutoFit/>
          </a:bodyPr>
          <a:lstStyle/>
          <a:p>
            <a:r>
              <a:rPr lang="en-CA" i="1" dirty="0">
                <a:solidFill>
                  <a:schemeClr val="accent5">
                    <a:lumMod val="50000"/>
                  </a:schemeClr>
                </a:solidFill>
              </a:rPr>
              <a:t>Portfolio / Program / Project Name</a:t>
            </a:r>
          </a:p>
        </p:txBody>
      </p:sp>
      <p:sp>
        <p:nvSpPr>
          <p:cNvPr id="312" name="TextBox 311">
            <a:extLst>
              <a:ext uri="{FF2B5EF4-FFF2-40B4-BE49-F238E27FC236}">
                <a16:creationId xmlns:a16="http://schemas.microsoft.com/office/drawing/2014/main" id="{11B0F9B1-6FB5-474D-8264-23ABCDCC1CB9}"/>
              </a:ext>
            </a:extLst>
          </p:cNvPr>
          <p:cNvSpPr txBox="1"/>
          <p:nvPr/>
        </p:nvSpPr>
        <p:spPr>
          <a:xfrm>
            <a:off x="1445275" y="1365755"/>
            <a:ext cx="3378258" cy="646331"/>
          </a:xfrm>
          <a:prstGeom prst="rect">
            <a:avLst/>
          </a:prstGeom>
          <a:noFill/>
        </p:spPr>
        <p:txBody>
          <a:bodyPr wrap="square" rtlCol="0">
            <a:spAutoFit/>
          </a:bodyPr>
          <a:lstStyle/>
          <a:p>
            <a:r>
              <a:rPr lang="en-CA" i="1" dirty="0">
                <a:solidFill>
                  <a:schemeClr val="accent5">
                    <a:lumMod val="50000"/>
                  </a:schemeClr>
                </a:solidFill>
              </a:rPr>
              <a:t>Constraints (geographic, time, business, systems)</a:t>
            </a:r>
          </a:p>
        </p:txBody>
      </p:sp>
      <p:sp>
        <p:nvSpPr>
          <p:cNvPr id="313" name="TextBox 312">
            <a:extLst>
              <a:ext uri="{FF2B5EF4-FFF2-40B4-BE49-F238E27FC236}">
                <a16:creationId xmlns:a16="http://schemas.microsoft.com/office/drawing/2014/main" id="{C3392981-6049-4751-9FE5-33ABD2D91E57}"/>
              </a:ext>
            </a:extLst>
          </p:cNvPr>
          <p:cNvSpPr txBox="1"/>
          <p:nvPr/>
        </p:nvSpPr>
        <p:spPr>
          <a:xfrm>
            <a:off x="1445274" y="2330955"/>
            <a:ext cx="662361" cy="369332"/>
          </a:xfrm>
          <a:prstGeom prst="rect">
            <a:avLst/>
          </a:prstGeom>
          <a:noFill/>
        </p:spPr>
        <p:txBody>
          <a:bodyPr wrap="none" rtlCol="0">
            <a:spAutoFit/>
          </a:bodyPr>
          <a:lstStyle/>
          <a:p>
            <a:r>
              <a:rPr lang="en-CA" i="1" dirty="0">
                <a:solidFill>
                  <a:schemeClr val="accent5">
                    <a:lumMod val="50000"/>
                  </a:schemeClr>
                </a:solidFill>
              </a:rPr>
              <a:t>EPCC</a:t>
            </a:r>
          </a:p>
        </p:txBody>
      </p:sp>
      <p:sp>
        <p:nvSpPr>
          <p:cNvPr id="314" name="TextBox 313">
            <a:extLst>
              <a:ext uri="{FF2B5EF4-FFF2-40B4-BE49-F238E27FC236}">
                <a16:creationId xmlns:a16="http://schemas.microsoft.com/office/drawing/2014/main" id="{48F3FAF3-5070-4E75-AD6C-AE62E97AB418}"/>
              </a:ext>
            </a:extLst>
          </p:cNvPr>
          <p:cNvSpPr txBox="1"/>
          <p:nvPr/>
        </p:nvSpPr>
        <p:spPr>
          <a:xfrm>
            <a:off x="1445274" y="3306315"/>
            <a:ext cx="2119491" cy="369332"/>
          </a:xfrm>
          <a:prstGeom prst="rect">
            <a:avLst/>
          </a:prstGeom>
          <a:noFill/>
        </p:spPr>
        <p:txBody>
          <a:bodyPr wrap="none" rtlCol="0">
            <a:spAutoFit/>
          </a:bodyPr>
          <a:lstStyle/>
          <a:p>
            <a:r>
              <a:rPr lang="en-CA" i="1" dirty="0">
                <a:solidFill>
                  <a:schemeClr val="accent5">
                    <a:lumMod val="50000"/>
                  </a:schemeClr>
                </a:solidFill>
              </a:rPr>
              <a:t>Major Section / Area</a:t>
            </a:r>
          </a:p>
        </p:txBody>
      </p:sp>
      <p:sp>
        <p:nvSpPr>
          <p:cNvPr id="316" name="Rectangle 315">
            <a:extLst>
              <a:ext uri="{FF2B5EF4-FFF2-40B4-BE49-F238E27FC236}">
                <a16:creationId xmlns:a16="http://schemas.microsoft.com/office/drawing/2014/main" id="{BB76A003-540F-4633-BACB-9B7837A1670F}"/>
              </a:ext>
            </a:extLst>
          </p:cNvPr>
          <p:cNvSpPr>
            <a:spLocks noChangeAspect="1"/>
          </p:cNvSpPr>
          <p:nvPr/>
        </p:nvSpPr>
        <p:spPr>
          <a:xfrm>
            <a:off x="3602780" y="4281916"/>
            <a:ext cx="1445001" cy="612000"/>
          </a:xfrm>
          <a:prstGeom prst="rect">
            <a:avLst/>
          </a:prstGeom>
          <a:ln w="25400">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(Gen)</a:t>
            </a:r>
          </a:p>
        </p:txBody>
      </p:sp>
      <p:sp>
        <p:nvSpPr>
          <p:cNvPr id="317" name="Rectangle 316">
            <a:extLst>
              <a:ext uri="{FF2B5EF4-FFF2-40B4-BE49-F238E27FC236}">
                <a16:creationId xmlns:a16="http://schemas.microsoft.com/office/drawing/2014/main" id="{C92457D7-9C46-4794-A1E2-EF0A07ED1EEE}"/>
              </a:ext>
            </a:extLst>
          </p:cNvPr>
          <p:cNvSpPr>
            <a:spLocks noChangeAspect="1"/>
          </p:cNvSpPr>
          <p:nvPr/>
        </p:nvSpPr>
        <p:spPr>
          <a:xfrm>
            <a:off x="5380254" y="4281916"/>
            <a:ext cx="1445001" cy="612000"/>
          </a:xfrm>
          <a:prstGeom prst="rect">
            <a:avLst/>
          </a:prstGeom>
          <a:ln w="25400">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3.1</a:t>
            </a:r>
          </a:p>
        </p:txBody>
      </p:sp>
      <p:sp>
        <p:nvSpPr>
          <p:cNvPr id="318" name="Rectangle 317">
            <a:extLst>
              <a:ext uri="{FF2B5EF4-FFF2-40B4-BE49-F238E27FC236}">
                <a16:creationId xmlns:a16="http://schemas.microsoft.com/office/drawing/2014/main" id="{7E1C4B91-8134-4D3E-8E08-47BD4200B885}"/>
              </a:ext>
            </a:extLst>
          </p:cNvPr>
          <p:cNvSpPr>
            <a:spLocks noChangeAspect="1"/>
          </p:cNvSpPr>
          <p:nvPr/>
        </p:nvSpPr>
        <p:spPr>
          <a:xfrm>
            <a:off x="7113667" y="4266056"/>
            <a:ext cx="1445001" cy="612000"/>
          </a:xfrm>
          <a:prstGeom prst="rect">
            <a:avLst/>
          </a:prstGeom>
          <a:ln w="25400">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3.2</a:t>
            </a:r>
          </a:p>
        </p:txBody>
      </p:sp>
      <p:sp>
        <p:nvSpPr>
          <p:cNvPr id="319" name="Rectangle 318">
            <a:extLst>
              <a:ext uri="{FF2B5EF4-FFF2-40B4-BE49-F238E27FC236}">
                <a16:creationId xmlns:a16="http://schemas.microsoft.com/office/drawing/2014/main" id="{7C30971C-18F4-481F-AE49-115D8FBB85BE}"/>
              </a:ext>
            </a:extLst>
          </p:cNvPr>
          <p:cNvSpPr>
            <a:spLocks noChangeAspect="1"/>
          </p:cNvSpPr>
          <p:nvPr/>
        </p:nvSpPr>
        <p:spPr>
          <a:xfrm>
            <a:off x="8877561" y="4266056"/>
            <a:ext cx="1445001" cy="612000"/>
          </a:xfrm>
          <a:prstGeom prst="rect">
            <a:avLst/>
          </a:prstGeom>
          <a:ln w="25400">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3.3</a:t>
            </a:r>
          </a:p>
        </p:txBody>
      </p:sp>
      <p:sp>
        <p:nvSpPr>
          <p:cNvPr id="320" name="Rectangle 319">
            <a:extLst>
              <a:ext uri="{FF2B5EF4-FFF2-40B4-BE49-F238E27FC236}">
                <a16:creationId xmlns:a16="http://schemas.microsoft.com/office/drawing/2014/main" id="{35C5F00F-41EA-49CB-9416-ACE53A77FA92}"/>
              </a:ext>
            </a:extLst>
          </p:cNvPr>
          <p:cNvSpPr>
            <a:spLocks noChangeAspect="1"/>
          </p:cNvSpPr>
          <p:nvPr/>
        </p:nvSpPr>
        <p:spPr>
          <a:xfrm>
            <a:off x="10652121" y="4266056"/>
            <a:ext cx="1445001" cy="612000"/>
          </a:xfrm>
          <a:prstGeom prst="rect">
            <a:avLst/>
          </a:prstGeom>
          <a:ln w="25400">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Section 3.4</a:t>
            </a:r>
          </a:p>
        </p:txBody>
      </p:sp>
      <p:sp>
        <p:nvSpPr>
          <p:cNvPr id="321" name="TextBox 320">
            <a:extLst>
              <a:ext uri="{FF2B5EF4-FFF2-40B4-BE49-F238E27FC236}">
                <a16:creationId xmlns:a16="http://schemas.microsoft.com/office/drawing/2014/main" id="{86163456-35F9-48B2-B258-3CB4E24C65D1}"/>
              </a:ext>
            </a:extLst>
          </p:cNvPr>
          <p:cNvSpPr txBox="1"/>
          <p:nvPr/>
        </p:nvSpPr>
        <p:spPr>
          <a:xfrm>
            <a:off x="477929" y="4388005"/>
            <a:ext cx="907043" cy="400110"/>
          </a:xfrm>
          <a:prstGeom prst="rect">
            <a:avLst/>
          </a:prstGeom>
          <a:noFill/>
        </p:spPr>
        <p:txBody>
          <a:bodyPr wrap="none" rtlCol="0">
            <a:spAutoFit/>
          </a:bodyPr>
          <a:lstStyle/>
          <a:p>
            <a:r>
              <a:rPr lang="en-CA" sz="2000" dirty="0"/>
              <a:t>Level 4</a:t>
            </a:r>
          </a:p>
        </p:txBody>
      </p:sp>
      <p:cxnSp>
        <p:nvCxnSpPr>
          <p:cNvPr id="322" name="Straight Connector 321">
            <a:extLst>
              <a:ext uri="{FF2B5EF4-FFF2-40B4-BE49-F238E27FC236}">
                <a16:creationId xmlns:a16="http://schemas.microsoft.com/office/drawing/2014/main" id="{86708FC6-8C5B-4409-87FB-6A1E5CAA4368}"/>
              </a:ext>
            </a:extLst>
          </p:cNvPr>
          <p:cNvCxnSpPr>
            <a:cxnSpLocks/>
            <a:stCxn id="321" idx="3"/>
          </p:cNvCxnSpPr>
          <p:nvPr/>
        </p:nvCxnSpPr>
        <p:spPr>
          <a:xfrm flipV="1">
            <a:off x="1384972" y="4587916"/>
            <a:ext cx="2160000" cy="14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23" name="TextBox 322">
            <a:extLst>
              <a:ext uri="{FF2B5EF4-FFF2-40B4-BE49-F238E27FC236}">
                <a16:creationId xmlns:a16="http://schemas.microsoft.com/office/drawing/2014/main" id="{5A3FD103-94FB-4371-B14D-87F977EB57F0}"/>
              </a:ext>
            </a:extLst>
          </p:cNvPr>
          <p:cNvSpPr txBox="1"/>
          <p:nvPr/>
        </p:nvSpPr>
        <p:spPr>
          <a:xfrm>
            <a:off x="1455434" y="4301995"/>
            <a:ext cx="1893467" cy="369332"/>
          </a:xfrm>
          <a:prstGeom prst="rect">
            <a:avLst/>
          </a:prstGeom>
          <a:noFill/>
        </p:spPr>
        <p:txBody>
          <a:bodyPr wrap="none" rtlCol="0">
            <a:spAutoFit/>
          </a:bodyPr>
          <a:lstStyle/>
          <a:p>
            <a:r>
              <a:rPr lang="en-CA" i="1" dirty="0">
                <a:solidFill>
                  <a:schemeClr val="accent5">
                    <a:lumMod val="50000"/>
                  </a:schemeClr>
                </a:solidFill>
              </a:rPr>
              <a:t>Sub Section / Area</a:t>
            </a:r>
          </a:p>
        </p:txBody>
      </p:sp>
      <p:sp>
        <p:nvSpPr>
          <p:cNvPr id="326" name="Rectangle 325">
            <a:extLst>
              <a:ext uri="{FF2B5EF4-FFF2-40B4-BE49-F238E27FC236}">
                <a16:creationId xmlns:a16="http://schemas.microsoft.com/office/drawing/2014/main" id="{54F61B7E-69C7-4201-AF23-8BA331A6C381}"/>
              </a:ext>
            </a:extLst>
          </p:cNvPr>
          <p:cNvSpPr>
            <a:spLocks noChangeAspect="1"/>
          </p:cNvSpPr>
          <p:nvPr/>
        </p:nvSpPr>
        <p:spPr>
          <a:xfrm>
            <a:off x="4435374" y="5216257"/>
            <a:ext cx="1445001" cy="612000"/>
          </a:xfrm>
          <a:prstGeom prst="rect">
            <a:avLst/>
          </a:prstGeom>
          <a:ln w="25400">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Civil &amp; Mech</a:t>
            </a:r>
          </a:p>
        </p:txBody>
      </p:sp>
      <p:sp>
        <p:nvSpPr>
          <p:cNvPr id="327" name="Rectangle 326">
            <a:extLst>
              <a:ext uri="{FF2B5EF4-FFF2-40B4-BE49-F238E27FC236}">
                <a16:creationId xmlns:a16="http://schemas.microsoft.com/office/drawing/2014/main" id="{792B6B25-FD21-4484-8D8C-4FEBCBD1FD3D}"/>
              </a:ext>
            </a:extLst>
          </p:cNvPr>
          <p:cNvSpPr>
            <a:spLocks noChangeAspect="1"/>
          </p:cNvSpPr>
          <p:nvPr/>
        </p:nvSpPr>
        <p:spPr>
          <a:xfrm>
            <a:off x="6189107" y="5230877"/>
            <a:ext cx="1445001" cy="612000"/>
          </a:xfrm>
          <a:prstGeom prst="rect">
            <a:avLst/>
          </a:prstGeom>
          <a:ln w="25400">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E&amp;I</a:t>
            </a:r>
          </a:p>
        </p:txBody>
      </p:sp>
      <p:sp>
        <p:nvSpPr>
          <p:cNvPr id="328" name="Rectangle 327">
            <a:extLst>
              <a:ext uri="{FF2B5EF4-FFF2-40B4-BE49-F238E27FC236}">
                <a16:creationId xmlns:a16="http://schemas.microsoft.com/office/drawing/2014/main" id="{1B4A1A67-6613-4663-9F34-1AB4B94EF2CE}"/>
              </a:ext>
            </a:extLst>
          </p:cNvPr>
          <p:cNvSpPr>
            <a:spLocks noChangeAspect="1"/>
          </p:cNvSpPr>
          <p:nvPr/>
        </p:nvSpPr>
        <p:spPr>
          <a:xfrm>
            <a:off x="7953001" y="5220717"/>
            <a:ext cx="1445001" cy="612000"/>
          </a:xfrm>
          <a:prstGeom prst="rect">
            <a:avLst/>
          </a:prstGeom>
          <a:ln w="25400">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Hardware</a:t>
            </a:r>
          </a:p>
        </p:txBody>
      </p:sp>
      <p:sp>
        <p:nvSpPr>
          <p:cNvPr id="329" name="Rectangle 328">
            <a:extLst>
              <a:ext uri="{FF2B5EF4-FFF2-40B4-BE49-F238E27FC236}">
                <a16:creationId xmlns:a16="http://schemas.microsoft.com/office/drawing/2014/main" id="{7987DCD0-C45A-4732-AB5F-79AC600FFE3A}"/>
              </a:ext>
            </a:extLst>
          </p:cNvPr>
          <p:cNvSpPr>
            <a:spLocks noChangeAspect="1"/>
          </p:cNvSpPr>
          <p:nvPr/>
        </p:nvSpPr>
        <p:spPr>
          <a:xfrm>
            <a:off x="9778361" y="5220717"/>
            <a:ext cx="1445001" cy="612000"/>
          </a:xfrm>
          <a:prstGeom prst="rect">
            <a:avLst/>
          </a:prstGeom>
          <a:ln w="25400">
            <a:solidFill>
              <a:srgbClr val="C00000"/>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Software</a:t>
            </a:r>
          </a:p>
        </p:txBody>
      </p:sp>
      <p:sp>
        <p:nvSpPr>
          <p:cNvPr id="330" name="TextBox 329">
            <a:extLst>
              <a:ext uri="{FF2B5EF4-FFF2-40B4-BE49-F238E27FC236}">
                <a16:creationId xmlns:a16="http://schemas.microsoft.com/office/drawing/2014/main" id="{5968D609-5EB5-4F79-9E1C-E494C5262041}"/>
              </a:ext>
            </a:extLst>
          </p:cNvPr>
          <p:cNvSpPr txBox="1"/>
          <p:nvPr/>
        </p:nvSpPr>
        <p:spPr>
          <a:xfrm>
            <a:off x="477929" y="5342666"/>
            <a:ext cx="907043" cy="400110"/>
          </a:xfrm>
          <a:prstGeom prst="rect">
            <a:avLst/>
          </a:prstGeom>
          <a:noFill/>
        </p:spPr>
        <p:txBody>
          <a:bodyPr wrap="none" rtlCol="0">
            <a:spAutoFit/>
          </a:bodyPr>
          <a:lstStyle/>
          <a:p>
            <a:r>
              <a:rPr lang="en-CA" sz="2000" dirty="0"/>
              <a:t>Level 5</a:t>
            </a:r>
          </a:p>
        </p:txBody>
      </p:sp>
      <p:cxnSp>
        <p:nvCxnSpPr>
          <p:cNvPr id="331" name="Straight Connector 330">
            <a:extLst>
              <a:ext uri="{FF2B5EF4-FFF2-40B4-BE49-F238E27FC236}">
                <a16:creationId xmlns:a16="http://schemas.microsoft.com/office/drawing/2014/main" id="{79CF7ED1-EA38-431A-8418-7AC080E7FC22}"/>
              </a:ext>
            </a:extLst>
          </p:cNvPr>
          <p:cNvCxnSpPr>
            <a:cxnSpLocks/>
            <a:stCxn id="330" idx="3"/>
          </p:cNvCxnSpPr>
          <p:nvPr/>
        </p:nvCxnSpPr>
        <p:spPr>
          <a:xfrm flipV="1">
            <a:off x="1384972" y="5542577"/>
            <a:ext cx="2988000" cy="14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32" name="TextBox 331">
            <a:extLst>
              <a:ext uri="{FF2B5EF4-FFF2-40B4-BE49-F238E27FC236}">
                <a16:creationId xmlns:a16="http://schemas.microsoft.com/office/drawing/2014/main" id="{DAD076B4-C2E0-4237-AAB4-D10A39E9BCE4}"/>
              </a:ext>
            </a:extLst>
          </p:cNvPr>
          <p:cNvSpPr txBox="1"/>
          <p:nvPr/>
        </p:nvSpPr>
        <p:spPr>
          <a:xfrm>
            <a:off x="1445274" y="5256656"/>
            <a:ext cx="2145139" cy="369332"/>
          </a:xfrm>
          <a:prstGeom prst="rect">
            <a:avLst/>
          </a:prstGeom>
          <a:noFill/>
        </p:spPr>
        <p:txBody>
          <a:bodyPr wrap="none" rtlCol="0">
            <a:spAutoFit/>
          </a:bodyPr>
          <a:lstStyle/>
          <a:p>
            <a:r>
              <a:rPr lang="en-CA" i="1" dirty="0">
                <a:solidFill>
                  <a:schemeClr val="accent5">
                    <a:lumMod val="50000"/>
                  </a:schemeClr>
                </a:solidFill>
              </a:rPr>
              <a:t>Discipline / Expertise</a:t>
            </a:r>
          </a:p>
        </p:txBody>
      </p:sp>
      <p:cxnSp>
        <p:nvCxnSpPr>
          <p:cNvPr id="333" name="Connector: Elbow 332">
            <a:extLst>
              <a:ext uri="{FF2B5EF4-FFF2-40B4-BE49-F238E27FC236}">
                <a16:creationId xmlns:a16="http://schemas.microsoft.com/office/drawing/2014/main" id="{10C55799-92D1-45DA-A475-5F2C8A5DA663}"/>
              </a:ext>
            </a:extLst>
          </p:cNvPr>
          <p:cNvCxnSpPr>
            <a:cxnSpLocks/>
            <a:stCxn id="125" idx="2"/>
            <a:endCxn id="320" idx="0"/>
          </p:cNvCxnSpPr>
          <p:nvPr/>
        </p:nvCxnSpPr>
        <p:spPr>
          <a:xfrm rot="16200000" flipH="1">
            <a:off x="10286674" y="3178108"/>
            <a:ext cx="395122" cy="17807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6" name="Connector: Elbow 335">
            <a:extLst>
              <a:ext uri="{FF2B5EF4-FFF2-40B4-BE49-F238E27FC236}">
                <a16:creationId xmlns:a16="http://schemas.microsoft.com/office/drawing/2014/main" id="{6C944C80-753C-4E00-AED1-0443BB6261EA}"/>
              </a:ext>
            </a:extLst>
          </p:cNvPr>
          <p:cNvCxnSpPr>
            <a:cxnSpLocks/>
            <a:stCxn id="125" idx="2"/>
            <a:endCxn id="319" idx="0"/>
          </p:cNvCxnSpPr>
          <p:nvPr/>
        </p:nvCxnSpPr>
        <p:spPr>
          <a:xfrm rot="16200000" flipH="1">
            <a:off x="9399394" y="4065388"/>
            <a:ext cx="395122" cy="621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9" name="Connector: Elbow 338">
            <a:extLst>
              <a:ext uri="{FF2B5EF4-FFF2-40B4-BE49-F238E27FC236}">
                <a16:creationId xmlns:a16="http://schemas.microsoft.com/office/drawing/2014/main" id="{A6114464-2524-4D9D-B60E-F4E624272892}"/>
              </a:ext>
            </a:extLst>
          </p:cNvPr>
          <p:cNvCxnSpPr>
            <a:cxnSpLocks/>
            <a:stCxn id="125" idx="2"/>
            <a:endCxn id="318" idx="0"/>
          </p:cNvCxnSpPr>
          <p:nvPr/>
        </p:nvCxnSpPr>
        <p:spPr>
          <a:xfrm rot="5400000">
            <a:off x="8517447" y="3189655"/>
            <a:ext cx="395122" cy="175768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3" name="Connector: Elbow 342">
            <a:extLst>
              <a:ext uri="{FF2B5EF4-FFF2-40B4-BE49-F238E27FC236}">
                <a16:creationId xmlns:a16="http://schemas.microsoft.com/office/drawing/2014/main" id="{0B64557D-605B-4BB9-B1AD-6B6A6A7FF3DB}"/>
              </a:ext>
            </a:extLst>
          </p:cNvPr>
          <p:cNvCxnSpPr>
            <a:cxnSpLocks/>
            <a:stCxn id="125" idx="2"/>
            <a:endCxn id="317" idx="0"/>
          </p:cNvCxnSpPr>
          <p:nvPr/>
        </p:nvCxnSpPr>
        <p:spPr>
          <a:xfrm rot="5400000">
            <a:off x="7642811" y="2330879"/>
            <a:ext cx="410982" cy="34910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6" name="Connector: Elbow 345">
            <a:extLst>
              <a:ext uri="{FF2B5EF4-FFF2-40B4-BE49-F238E27FC236}">
                <a16:creationId xmlns:a16="http://schemas.microsoft.com/office/drawing/2014/main" id="{86A845EA-86C6-4B64-88B8-93B41E6137FD}"/>
              </a:ext>
            </a:extLst>
          </p:cNvPr>
          <p:cNvCxnSpPr>
            <a:cxnSpLocks/>
            <a:stCxn id="125" idx="2"/>
            <a:endCxn id="316" idx="0"/>
          </p:cNvCxnSpPr>
          <p:nvPr/>
        </p:nvCxnSpPr>
        <p:spPr>
          <a:xfrm rot="5400000">
            <a:off x="6754074" y="1442142"/>
            <a:ext cx="410982" cy="52685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4" name="Connector: Elbow 353">
            <a:extLst>
              <a:ext uri="{FF2B5EF4-FFF2-40B4-BE49-F238E27FC236}">
                <a16:creationId xmlns:a16="http://schemas.microsoft.com/office/drawing/2014/main" id="{5EB34874-6C6B-404A-A7E8-82A56AFBE0DB}"/>
              </a:ext>
            </a:extLst>
          </p:cNvPr>
          <p:cNvCxnSpPr>
            <a:cxnSpLocks/>
            <a:stCxn id="318" idx="2"/>
            <a:endCxn id="329" idx="0"/>
          </p:cNvCxnSpPr>
          <p:nvPr/>
        </p:nvCxnSpPr>
        <p:spPr>
          <a:xfrm rot="16200000" flipH="1">
            <a:off x="8997185" y="3717039"/>
            <a:ext cx="342661" cy="26646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7" name="Connector: Elbow 356">
            <a:extLst>
              <a:ext uri="{FF2B5EF4-FFF2-40B4-BE49-F238E27FC236}">
                <a16:creationId xmlns:a16="http://schemas.microsoft.com/office/drawing/2014/main" id="{9E46821E-809E-42EC-B981-E120A3FD755C}"/>
              </a:ext>
            </a:extLst>
          </p:cNvPr>
          <p:cNvCxnSpPr>
            <a:cxnSpLocks/>
            <a:stCxn id="318" idx="2"/>
            <a:endCxn id="328" idx="0"/>
          </p:cNvCxnSpPr>
          <p:nvPr/>
        </p:nvCxnSpPr>
        <p:spPr>
          <a:xfrm rot="16200000" flipH="1">
            <a:off x="8084505" y="4629719"/>
            <a:ext cx="342661" cy="8393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0" name="Connector: Elbow 359">
            <a:extLst>
              <a:ext uri="{FF2B5EF4-FFF2-40B4-BE49-F238E27FC236}">
                <a16:creationId xmlns:a16="http://schemas.microsoft.com/office/drawing/2014/main" id="{72D82A7D-6B64-490E-939C-9CCCA4DFA042}"/>
              </a:ext>
            </a:extLst>
          </p:cNvPr>
          <p:cNvCxnSpPr>
            <a:cxnSpLocks/>
            <a:stCxn id="318" idx="2"/>
            <a:endCxn id="327" idx="0"/>
          </p:cNvCxnSpPr>
          <p:nvPr/>
        </p:nvCxnSpPr>
        <p:spPr>
          <a:xfrm rot="5400000">
            <a:off x="7197478" y="4592186"/>
            <a:ext cx="352821" cy="9245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3" name="Connector: Elbow 362">
            <a:extLst>
              <a:ext uri="{FF2B5EF4-FFF2-40B4-BE49-F238E27FC236}">
                <a16:creationId xmlns:a16="http://schemas.microsoft.com/office/drawing/2014/main" id="{76B4695F-4158-4973-88BC-0BAF49F2791D}"/>
              </a:ext>
            </a:extLst>
          </p:cNvPr>
          <p:cNvCxnSpPr>
            <a:cxnSpLocks/>
            <a:stCxn id="318" idx="2"/>
            <a:endCxn id="326" idx="0"/>
          </p:cNvCxnSpPr>
          <p:nvPr/>
        </p:nvCxnSpPr>
        <p:spPr>
          <a:xfrm rot="5400000">
            <a:off x="6327922" y="3708010"/>
            <a:ext cx="338201" cy="26782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73" name="Rectangle 372">
            <a:extLst>
              <a:ext uri="{FF2B5EF4-FFF2-40B4-BE49-F238E27FC236}">
                <a16:creationId xmlns:a16="http://schemas.microsoft.com/office/drawing/2014/main" id="{72EB9D78-21D3-46E1-B423-605E80FC599E}"/>
              </a:ext>
            </a:extLst>
          </p:cNvPr>
          <p:cNvSpPr/>
          <p:nvPr/>
        </p:nvSpPr>
        <p:spPr>
          <a:xfrm>
            <a:off x="133866" y="5912308"/>
            <a:ext cx="11946374" cy="412718"/>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4" name="TextBox 373">
            <a:extLst>
              <a:ext uri="{FF2B5EF4-FFF2-40B4-BE49-F238E27FC236}">
                <a16:creationId xmlns:a16="http://schemas.microsoft.com/office/drawing/2014/main" id="{59942B93-24A1-413E-8F6C-1EF6E1321873}"/>
              </a:ext>
            </a:extLst>
          </p:cNvPr>
          <p:cNvSpPr txBox="1"/>
          <p:nvPr/>
        </p:nvSpPr>
        <p:spPr>
          <a:xfrm>
            <a:off x="305714" y="5947191"/>
            <a:ext cx="11946374" cy="369332"/>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6: </a:t>
            </a:r>
            <a:r>
              <a:rPr lang="en-CA" dirty="0">
                <a:solidFill>
                  <a:schemeClr val="accent5">
                    <a:lumMod val="75000"/>
                  </a:schemeClr>
                </a:solidFill>
              </a:rPr>
              <a:t>Each level must be consistent and on the same category. DIRECT work package related or deliverable based only.</a:t>
            </a:r>
          </a:p>
        </p:txBody>
      </p:sp>
      <p:sp>
        <p:nvSpPr>
          <p:cNvPr id="375" name="Rectangle 374">
            <a:extLst>
              <a:ext uri="{FF2B5EF4-FFF2-40B4-BE49-F238E27FC236}">
                <a16:creationId xmlns:a16="http://schemas.microsoft.com/office/drawing/2014/main" id="{FAEFF6F3-80B0-4A7A-825F-2B6FB765B3B5}"/>
              </a:ext>
            </a:extLst>
          </p:cNvPr>
          <p:cNvSpPr/>
          <p:nvPr/>
        </p:nvSpPr>
        <p:spPr>
          <a:xfrm>
            <a:off x="138173" y="6376288"/>
            <a:ext cx="11946374" cy="412718"/>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6" name="TextBox 375">
            <a:extLst>
              <a:ext uri="{FF2B5EF4-FFF2-40B4-BE49-F238E27FC236}">
                <a16:creationId xmlns:a16="http://schemas.microsoft.com/office/drawing/2014/main" id="{73F3EED1-A274-446F-84EA-0FCA142FB146}"/>
              </a:ext>
            </a:extLst>
          </p:cNvPr>
          <p:cNvSpPr txBox="1"/>
          <p:nvPr/>
        </p:nvSpPr>
        <p:spPr>
          <a:xfrm>
            <a:off x="259700" y="6401659"/>
            <a:ext cx="11694705" cy="369332"/>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7: </a:t>
            </a:r>
            <a:r>
              <a:rPr lang="en-CA" dirty="0">
                <a:solidFill>
                  <a:schemeClr val="accent5">
                    <a:lumMod val="75000"/>
                  </a:schemeClr>
                </a:solidFill>
              </a:rPr>
              <a:t>Avoid as much as possible to use Discipline / Expertise category before Section / Area category.  </a:t>
            </a:r>
          </a:p>
        </p:txBody>
      </p:sp>
      <p:sp>
        <p:nvSpPr>
          <p:cNvPr id="2" name="TextBox 1">
            <a:extLst>
              <a:ext uri="{FF2B5EF4-FFF2-40B4-BE49-F238E27FC236}">
                <a16:creationId xmlns:a16="http://schemas.microsoft.com/office/drawing/2014/main" id="{D6247A08-CFDB-43E3-BDEC-4CFF55D6696F}"/>
              </a:ext>
            </a:extLst>
          </p:cNvPr>
          <p:cNvSpPr txBox="1"/>
          <p:nvPr/>
        </p:nvSpPr>
        <p:spPr>
          <a:xfrm>
            <a:off x="7474395" y="513535"/>
            <a:ext cx="1387816" cy="369332"/>
          </a:xfrm>
          <a:prstGeom prst="rect">
            <a:avLst/>
          </a:prstGeom>
          <a:noFill/>
        </p:spPr>
        <p:txBody>
          <a:bodyPr wrap="none" rtlCol="0">
            <a:spAutoFit/>
          </a:bodyPr>
          <a:lstStyle/>
          <a:p>
            <a:r>
              <a:rPr lang="en-CA" dirty="0">
                <a:solidFill>
                  <a:schemeClr val="bg1"/>
                </a:solidFill>
              </a:rPr>
              <a:t>Data Centers</a:t>
            </a:r>
          </a:p>
        </p:txBody>
      </p:sp>
      <p:sp>
        <p:nvSpPr>
          <p:cNvPr id="10" name="Rectangle 9">
            <a:extLst>
              <a:ext uri="{FF2B5EF4-FFF2-40B4-BE49-F238E27FC236}">
                <a16:creationId xmlns:a16="http://schemas.microsoft.com/office/drawing/2014/main" id="{70AEB0CF-8F54-4661-B7C7-F900484E1B56}"/>
              </a:ext>
            </a:extLst>
          </p:cNvPr>
          <p:cNvSpPr/>
          <p:nvPr/>
        </p:nvSpPr>
        <p:spPr>
          <a:xfrm>
            <a:off x="9475192" y="231222"/>
            <a:ext cx="2581290" cy="745326"/>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rgbClr val="C00000"/>
                </a:solidFill>
              </a:rPr>
              <a:t>What happens if the certain level is not applicable?</a:t>
            </a:r>
          </a:p>
        </p:txBody>
      </p:sp>
      <p:sp>
        <p:nvSpPr>
          <p:cNvPr id="13" name="Right Brace 12">
            <a:extLst>
              <a:ext uri="{FF2B5EF4-FFF2-40B4-BE49-F238E27FC236}">
                <a16:creationId xmlns:a16="http://schemas.microsoft.com/office/drawing/2014/main" id="{E8A8CE1F-82EC-4F74-B793-BB097324CF58}"/>
              </a:ext>
            </a:extLst>
          </p:cNvPr>
          <p:cNvSpPr/>
          <p:nvPr/>
        </p:nvSpPr>
        <p:spPr>
          <a:xfrm rot="10800000">
            <a:off x="330422" y="1621407"/>
            <a:ext cx="195107" cy="105856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1" name="Right Brace 80">
            <a:extLst>
              <a:ext uri="{FF2B5EF4-FFF2-40B4-BE49-F238E27FC236}">
                <a16:creationId xmlns:a16="http://schemas.microsoft.com/office/drawing/2014/main" id="{4161CF14-6C3D-4AFA-8641-9CAB7690D69F}"/>
              </a:ext>
            </a:extLst>
          </p:cNvPr>
          <p:cNvSpPr/>
          <p:nvPr/>
        </p:nvSpPr>
        <p:spPr>
          <a:xfrm rot="10800000">
            <a:off x="330422" y="3592447"/>
            <a:ext cx="195107" cy="105856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2" name="TextBox 81">
            <a:extLst>
              <a:ext uri="{FF2B5EF4-FFF2-40B4-BE49-F238E27FC236}">
                <a16:creationId xmlns:a16="http://schemas.microsoft.com/office/drawing/2014/main" id="{08E3A8C7-C2D3-427C-B092-4A29B82D36BB}"/>
              </a:ext>
            </a:extLst>
          </p:cNvPr>
          <p:cNvSpPr txBox="1"/>
          <p:nvPr/>
        </p:nvSpPr>
        <p:spPr>
          <a:xfrm rot="16200000">
            <a:off x="-492549" y="1882297"/>
            <a:ext cx="1271054" cy="369332"/>
          </a:xfrm>
          <a:prstGeom prst="rect">
            <a:avLst/>
          </a:prstGeom>
          <a:noFill/>
        </p:spPr>
        <p:txBody>
          <a:bodyPr wrap="none" rtlCol="0">
            <a:spAutoFit/>
          </a:bodyPr>
          <a:lstStyle/>
          <a:p>
            <a:r>
              <a:rPr lang="en-CA" dirty="0"/>
              <a:t>Contracting</a:t>
            </a:r>
          </a:p>
        </p:txBody>
      </p:sp>
      <p:sp>
        <p:nvSpPr>
          <p:cNvPr id="83" name="TextBox 82">
            <a:extLst>
              <a:ext uri="{FF2B5EF4-FFF2-40B4-BE49-F238E27FC236}">
                <a16:creationId xmlns:a16="http://schemas.microsoft.com/office/drawing/2014/main" id="{D7F30453-0FCC-4624-B175-7D2B9AD5947B}"/>
              </a:ext>
            </a:extLst>
          </p:cNvPr>
          <p:cNvSpPr txBox="1"/>
          <p:nvPr/>
        </p:nvSpPr>
        <p:spPr>
          <a:xfrm rot="16200000">
            <a:off x="-543492" y="3932399"/>
            <a:ext cx="1348126" cy="369332"/>
          </a:xfrm>
          <a:prstGeom prst="rect">
            <a:avLst/>
          </a:prstGeom>
          <a:noFill/>
        </p:spPr>
        <p:txBody>
          <a:bodyPr wrap="none" rtlCol="0">
            <a:spAutoFit/>
          </a:bodyPr>
          <a:lstStyle/>
          <a:p>
            <a:r>
              <a:rPr lang="en-CA" dirty="0"/>
              <a:t>Manageable</a:t>
            </a:r>
          </a:p>
        </p:txBody>
      </p:sp>
      <p:sp>
        <p:nvSpPr>
          <p:cNvPr id="84" name="TextBox 83">
            <a:extLst>
              <a:ext uri="{FF2B5EF4-FFF2-40B4-BE49-F238E27FC236}">
                <a16:creationId xmlns:a16="http://schemas.microsoft.com/office/drawing/2014/main" id="{8492A1A3-A2DB-4A7D-98F1-E402CC04DF01}"/>
              </a:ext>
            </a:extLst>
          </p:cNvPr>
          <p:cNvSpPr txBox="1"/>
          <p:nvPr/>
        </p:nvSpPr>
        <p:spPr>
          <a:xfrm rot="16200000">
            <a:off x="-50352" y="5340366"/>
            <a:ext cx="508473" cy="369332"/>
          </a:xfrm>
          <a:prstGeom prst="rect">
            <a:avLst/>
          </a:prstGeom>
          <a:noFill/>
        </p:spPr>
        <p:txBody>
          <a:bodyPr wrap="none" rtlCol="0">
            <a:spAutoFit/>
          </a:bodyPr>
          <a:lstStyle/>
          <a:p>
            <a:r>
              <a:rPr lang="en-CA" dirty="0"/>
              <a:t>WP</a:t>
            </a:r>
          </a:p>
        </p:txBody>
      </p:sp>
      <p:sp>
        <p:nvSpPr>
          <p:cNvPr id="85" name="TextBox 84">
            <a:extLst>
              <a:ext uri="{FF2B5EF4-FFF2-40B4-BE49-F238E27FC236}">
                <a16:creationId xmlns:a16="http://schemas.microsoft.com/office/drawing/2014/main" id="{DB15423A-0788-4EBC-A57F-A2A2C8B7D74B}"/>
              </a:ext>
            </a:extLst>
          </p:cNvPr>
          <p:cNvSpPr txBox="1"/>
          <p:nvPr/>
        </p:nvSpPr>
        <p:spPr>
          <a:xfrm>
            <a:off x="446894" y="2664232"/>
            <a:ext cx="879087" cy="338554"/>
          </a:xfrm>
          <a:prstGeom prst="rect">
            <a:avLst/>
          </a:prstGeom>
          <a:noFill/>
        </p:spPr>
        <p:txBody>
          <a:bodyPr wrap="none" rtlCol="0">
            <a:spAutoFit/>
          </a:bodyPr>
          <a:lstStyle/>
          <a:p>
            <a:r>
              <a:rPr lang="en-CA" sz="1600" i="1" dirty="0">
                <a:solidFill>
                  <a:schemeClr val="accent4">
                    <a:lumMod val="75000"/>
                  </a:schemeClr>
                </a:solidFill>
              </a:rPr>
              <a:t>(Level 0)</a:t>
            </a:r>
          </a:p>
        </p:txBody>
      </p:sp>
      <p:sp>
        <p:nvSpPr>
          <p:cNvPr id="86" name="TextBox 85">
            <a:extLst>
              <a:ext uri="{FF2B5EF4-FFF2-40B4-BE49-F238E27FC236}">
                <a16:creationId xmlns:a16="http://schemas.microsoft.com/office/drawing/2014/main" id="{4D1DF0A6-4B1F-4393-85BA-DC56594F3EEB}"/>
              </a:ext>
            </a:extLst>
          </p:cNvPr>
          <p:cNvSpPr txBox="1"/>
          <p:nvPr/>
        </p:nvSpPr>
        <p:spPr>
          <a:xfrm>
            <a:off x="455503" y="3644231"/>
            <a:ext cx="879087" cy="338554"/>
          </a:xfrm>
          <a:prstGeom prst="rect">
            <a:avLst/>
          </a:prstGeom>
          <a:noFill/>
        </p:spPr>
        <p:txBody>
          <a:bodyPr wrap="none" rtlCol="0">
            <a:spAutoFit/>
          </a:bodyPr>
          <a:lstStyle/>
          <a:p>
            <a:r>
              <a:rPr lang="en-CA" sz="1600" i="1" dirty="0">
                <a:solidFill>
                  <a:schemeClr val="accent4">
                    <a:lumMod val="75000"/>
                  </a:schemeClr>
                </a:solidFill>
              </a:rPr>
              <a:t>(Level 1)</a:t>
            </a:r>
          </a:p>
        </p:txBody>
      </p:sp>
      <p:sp>
        <p:nvSpPr>
          <p:cNvPr id="87" name="TextBox 86">
            <a:extLst>
              <a:ext uri="{FF2B5EF4-FFF2-40B4-BE49-F238E27FC236}">
                <a16:creationId xmlns:a16="http://schemas.microsoft.com/office/drawing/2014/main" id="{019F120E-51D7-422A-8FCB-01731D27AA49}"/>
              </a:ext>
            </a:extLst>
          </p:cNvPr>
          <p:cNvSpPr txBox="1"/>
          <p:nvPr/>
        </p:nvSpPr>
        <p:spPr>
          <a:xfrm>
            <a:off x="427591" y="4698429"/>
            <a:ext cx="879087" cy="338554"/>
          </a:xfrm>
          <a:prstGeom prst="rect">
            <a:avLst/>
          </a:prstGeom>
          <a:noFill/>
        </p:spPr>
        <p:txBody>
          <a:bodyPr wrap="none" rtlCol="0">
            <a:spAutoFit/>
          </a:bodyPr>
          <a:lstStyle/>
          <a:p>
            <a:r>
              <a:rPr lang="en-CA" sz="1600" i="1" dirty="0">
                <a:solidFill>
                  <a:schemeClr val="accent4">
                    <a:lumMod val="75000"/>
                  </a:schemeClr>
                </a:solidFill>
              </a:rPr>
              <a:t>(Level 2)</a:t>
            </a:r>
          </a:p>
        </p:txBody>
      </p:sp>
      <p:sp>
        <p:nvSpPr>
          <p:cNvPr id="88" name="TextBox 87">
            <a:extLst>
              <a:ext uri="{FF2B5EF4-FFF2-40B4-BE49-F238E27FC236}">
                <a16:creationId xmlns:a16="http://schemas.microsoft.com/office/drawing/2014/main" id="{E1E6F3AF-A1B7-4A7B-8456-E9E21CA8CCAF}"/>
              </a:ext>
            </a:extLst>
          </p:cNvPr>
          <p:cNvSpPr txBox="1"/>
          <p:nvPr/>
        </p:nvSpPr>
        <p:spPr>
          <a:xfrm>
            <a:off x="458715" y="5609436"/>
            <a:ext cx="879087" cy="338554"/>
          </a:xfrm>
          <a:prstGeom prst="rect">
            <a:avLst/>
          </a:prstGeom>
          <a:noFill/>
        </p:spPr>
        <p:txBody>
          <a:bodyPr wrap="none" rtlCol="0">
            <a:spAutoFit/>
          </a:bodyPr>
          <a:lstStyle/>
          <a:p>
            <a:r>
              <a:rPr lang="en-CA" sz="1600" i="1" dirty="0">
                <a:solidFill>
                  <a:schemeClr val="accent4">
                    <a:lumMod val="75000"/>
                  </a:schemeClr>
                </a:solidFill>
              </a:rPr>
              <a:t>(Level 3)</a:t>
            </a:r>
          </a:p>
        </p:txBody>
      </p:sp>
      <p:sp>
        <p:nvSpPr>
          <p:cNvPr id="19" name="Rectangle 18">
            <a:extLst>
              <a:ext uri="{FF2B5EF4-FFF2-40B4-BE49-F238E27FC236}">
                <a16:creationId xmlns:a16="http://schemas.microsoft.com/office/drawing/2014/main" id="{AB0558C2-8392-45EE-9ABA-5BF07292ECEE}"/>
              </a:ext>
            </a:extLst>
          </p:cNvPr>
          <p:cNvSpPr/>
          <p:nvPr/>
        </p:nvSpPr>
        <p:spPr>
          <a:xfrm>
            <a:off x="476818" y="1073206"/>
            <a:ext cx="11608265" cy="1001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3" name="Rectangle 102">
            <a:extLst>
              <a:ext uri="{FF2B5EF4-FFF2-40B4-BE49-F238E27FC236}">
                <a16:creationId xmlns:a16="http://schemas.microsoft.com/office/drawing/2014/main" id="{5A77D8E9-85FA-4507-8EEB-7D3E4BC79D6D}"/>
              </a:ext>
            </a:extLst>
          </p:cNvPr>
          <p:cNvSpPr/>
          <p:nvPr/>
        </p:nvSpPr>
        <p:spPr>
          <a:xfrm>
            <a:off x="467944" y="1931510"/>
            <a:ext cx="11702664" cy="105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Rectangle 103">
            <a:extLst>
              <a:ext uri="{FF2B5EF4-FFF2-40B4-BE49-F238E27FC236}">
                <a16:creationId xmlns:a16="http://schemas.microsoft.com/office/drawing/2014/main" id="{9162DF07-B7F1-4646-8095-E04DDA1DDA32}"/>
              </a:ext>
            </a:extLst>
          </p:cNvPr>
          <p:cNvSpPr/>
          <p:nvPr/>
        </p:nvSpPr>
        <p:spPr>
          <a:xfrm>
            <a:off x="404787" y="2939273"/>
            <a:ext cx="11787213" cy="101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 name="Rectangle 104">
            <a:extLst>
              <a:ext uri="{FF2B5EF4-FFF2-40B4-BE49-F238E27FC236}">
                <a16:creationId xmlns:a16="http://schemas.microsoft.com/office/drawing/2014/main" id="{6253C060-0779-4E22-838A-045235DDD2EA}"/>
              </a:ext>
            </a:extLst>
          </p:cNvPr>
          <p:cNvSpPr/>
          <p:nvPr/>
        </p:nvSpPr>
        <p:spPr>
          <a:xfrm>
            <a:off x="486583" y="3990926"/>
            <a:ext cx="11667476" cy="105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6" name="Rectangle 105">
            <a:extLst>
              <a:ext uri="{FF2B5EF4-FFF2-40B4-BE49-F238E27FC236}">
                <a16:creationId xmlns:a16="http://schemas.microsoft.com/office/drawing/2014/main" id="{88423A92-282A-4687-9381-504AC2BC91A9}"/>
              </a:ext>
            </a:extLst>
          </p:cNvPr>
          <p:cNvSpPr/>
          <p:nvPr/>
        </p:nvSpPr>
        <p:spPr>
          <a:xfrm>
            <a:off x="427591" y="4998203"/>
            <a:ext cx="11608265" cy="916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691790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03"/>
                                        </p:tgtEl>
                                      </p:cBhvr>
                                    </p:animEffect>
                                    <p:set>
                                      <p:cBhvr>
                                        <p:cTn id="12" dur="1" fill="hold">
                                          <p:stCondLst>
                                            <p:cond delay="499"/>
                                          </p:stCondLst>
                                        </p:cTn>
                                        <p:tgtEl>
                                          <p:spTgt spid="10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104"/>
                                        </p:tgtEl>
                                      </p:cBhvr>
                                    </p:animEffect>
                                    <p:set>
                                      <p:cBhvr>
                                        <p:cTn id="17" dur="1" fill="hold">
                                          <p:stCondLst>
                                            <p:cond delay="499"/>
                                          </p:stCondLst>
                                        </p:cTn>
                                        <p:tgtEl>
                                          <p:spTgt spid="10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105"/>
                                        </p:tgtEl>
                                      </p:cBhvr>
                                    </p:animEffect>
                                    <p:set>
                                      <p:cBhvr>
                                        <p:cTn id="22" dur="1" fill="hold">
                                          <p:stCondLst>
                                            <p:cond delay="499"/>
                                          </p:stCondLst>
                                        </p:cTn>
                                        <p:tgtEl>
                                          <p:spTgt spid="10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106"/>
                                        </p:tgtEl>
                                      </p:cBhvr>
                                    </p:animEffect>
                                    <p:set>
                                      <p:cBhvr>
                                        <p:cTn id="27" dur="1" fill="hold">
                                          <p:stCondLst>
                                            <p:cond delay="499"/>
                                          </p:stCondLst>
                                        </p:cTn>
                                        <p:tgtEl>
                                          <p:spTgt spid="10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500" fill="hold"/>
                                        <p:tgtEl>
                                          <p:spTgt spid="82"/>
                                        </p:tgtEl>
                                        <p:attrNameLst>
                                          <p:attrName>ppt_w</p:attrName>
                                        </p:attrNameLst>
                                      </p:cBhvr>
                                      <p:tavLst>
                                        <p:tav tm="0">
                                          <p:val>
                                            <p:fltVal val="0"/>
                                          </p:val>
                                        </p:tav>
                                        <p:tav tm="100000">
                                          <p:val>
                                            <p:strVal val="#ppt_w"/>
                                          </p:val>
                                        </p:tav>
                                      </p:tavLst>
                                    </p:anim>
                                    <p:anim calcmode="lin" valueType="num">
                                      <p:cBhvr>
                                        <p:cTn id="40" dur="500" fill="hold"/>
                                        <p:tgtEl>
                                          <p:spTgt spid="82"/>
                                        </p:tgtEl>
                                        <p:attrNameLst>
                                          <p:attrName>ppt_h</p:attrName>
                                        </p:attrNameLst>
                                      </p:cBhvr>
                                      <p:tavLst>
                                        <p:tav tm="0">
                                          <p:val>
                                            <p:fltVal val="0"/>
                                          </p:val>
                                        </p:tav>
                                        <p:tav tm="100000">
                                          <p:val>
                                            <p:strVal val="#ppt_h"/>
                                          </p:val>
                                        </p:tav>
                                      </p:tavLst>
                                    </p:anim>
                                    <p:anim calcmode="lin" valueType="num">
                                      <p:cBhvr>
                                        <p:cTn id="41" dur="500" fill="hold"/>
                                        <p:tgtEl>
                                          <p:spTgt spid="82"/>
                                        </p:tgtEl>
                                        <p:attrNameLst>
                                          <p:attrName>style.rotation</p:attrName>
                                        </p:attrNameLst>
                                      </p:cBhvr>
                                      <p:tavLst>
                                        <p:tav tm="0">
                                          <p:val>
                                            <p:fltVal val="360"/>
                                          </p:val>
                                        </p:tav>
                                        <p:tav tm="100000">
                                          <p:val>
                                            <p:fltVal val="0"/>
                                          </p:val>
                                        </p:tav>
                                      </p:tavLst>
                                    </p:anim>
                                    <p:animEffect transition="in" filter="fade">
                                      <p:cBhvr>
                                        <p:cTn id="42" dur="500"/>
                                        <p:tgtEl>
                                          <p:spTgt spid="82"/>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p:cTn id="51" dur="500" fill="hold"/>
                                        <p:tgtEl>
                                          <p:spTgt spid="83"/>
                                        </p:tgtEl>
                                        <p:attrNameLst>
                                          <p:attrName>ppt_w</p:attrName>
                                        </p:attrNameLst>
                                      </p:cBhvr>
                                      <p:tavLst>
                                        <p:tav tm="0">
                                          <p:val>
                                            <p:fltVal val="0"/>
                                          </p:val>
                                        </p:tav>
                                        <p:tav tm="100000">
                                          <p:val>
                                            <p:strVal val="#ppt_w"/>
                                          </p:val>
                                        </p:tav>
                                      </p:tavLst>
                                    </p:anim>
                                    <p:anim calcmode="lin" valueType="num">
                                      <p:cBhvr>
                                        <p:cTn id="52" dur="500" fill="hold"/>
                                        <p:tgtEl>
                                          <p:spTgt spid="83"/>
                                        </p:tgtEl>
                                        <p:attrNameLst>
                                          <p:attrName>ppt_h</p:attrName>
                                        </p:attrNameLst>
                                      </p:cBhvr>
                                      <p:tavLst>
                                        <p:tav tm="0">
                                          <p:val>
                                            <p:fltVal val="0"/>
                                          </p:val>
                                        </p:tav>
                                        <p:tav tm="100000">
                                          <p:val>
                                            <p:strVal val="#ppt_h"/>
                                          </p:val>
                                        </p:tav>
                                      </p:tavLst>
                                    </p:anim>
                                    <p:anim calcmode="lin" valueType="num">
                                      <p:cBhvr>
                                        <p:cTn id="53" dur="500" fill="hold"/>
                                        <p:tgtEl>
                                          <p:spTgt spid="83"/>
                                        </p:tgtEl>
                                        <p:attrNameLst>
                                          <p:attrName>style.rotation</p:attrName>
                                        </p:attrNameLst>
                                      </p:cBhvr>
                                      <p:tavLst>
                                        <p:tav tm="0">
                                          <p:val>
                                            <p:fltVal val="360"/>
                                          </p:val>
                                        </p:tav>
                                        <p:tav tm="100000">
                                          <p:val>
                                            <p:fltVal val="0"/>
                                          </p:val>
                                        </p:tav>
                                      </p:tavLst>
                                    </p:anim>
                                    <p:animEffect transition="in" filter="fade">
                                      <p:cBhvr>
                                        <p:cTn id="54" dur="500"/>
                                        <p:tgtEl>
                                          <p:spTgt spid="83"/>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 calcmode="lin" valueType="num">
                                      <p:cBhvr>
                                        <p:cTn id="57" dur="500" fill="hold"/>
                                        <p:tgtEl>
                                          <p:spTgt spid="81"/>
                                        </p:tgtEl>
                                        <p:attrNameLst>
                                          <p:attrName>ppt_w</p:attrName>
                                        </p:attrNameLst>
                                      </p:cBhvr>
                                      <p:tavLst>
                                        <p:tav tm="0">
                                          <p:val>
                                            <p:fltVal val="0"/>
                                          </p:val>
                                        </p:tav>
                                        <p:tav tm="100000">
                                          <p:val>
                                            <p:strVal val="#ppt_w"/>
                                          </p:val>
                                        </p:tav>
                                      </p:tavLst>
                                    </p:anim>
                                    <p:anim calcmode="lin" valueType="num">
                                      <p:cBhvr>
                                        <p:cTn id="58" dur="500" fill="hold"/>
                                        <p:tgtEl>
                                          <p:spTgt spid="81"/>
                                        </p:tgtEl>
                                        <p:attrNameLst>
                                          <p:attrName>ppt_h</p:attrName>
                                        </p:attrNameLst>
                                      </p:cBhvr>
                                      <p:tavLst>
                                        <p:tav tm="0">
                                          <p:val>
                                            <p:fltVal val="0"/>
                                          </p:val>
                                        </p:tav>
                                        <p:tav tm="100000">
                                          <p:val>
                                            <p:strVal val="#ppt_h"/>
                                          </p:val>
                                        </p:tav>
                                      </p:tavLst>
                                    </p:anim>
                                    <p:anim calcmode="lin" valueType="num">
                                      <p:cBhvr>
                                        <p:cTn id="59" dur="500" fill="hold"/>
                                        <p:tgtEl>
                                          <p:spTgt spid="81"/>
                                        </p:tgtEl>
                                        <p:attrNameLst>
                                          <p:attrName>style.rotation</p:attrName>
                                        </p:attrNameLst>
                                      </p:cBhvr>
                                      <p:tavLst>
                                        <p:tav tm="0">
                                          <p:val>
                                            <p:fltVal val="360"/>
                                          </p:val>
                                        </p:tav>
                                        <p:tav tm="100000">
                                          <p:val>
                                            <p:fltVal val="0"/>
                                          </p:val>
                                        </p:tav>
                                      </p:tavLst>
                                    </p:anim>
                                    <p:animEffect transition="in" filter="fade">
                                      <p:cBhvr>
                                        <p:cTn id="60" dur="500"/>
                                        <p:tgtEl>
                                          <p:spTgt spid="8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 calcmode="lin" valueType="num">
                                      <p:cBhvr>
                                        <p:cTn id="65" dur="500" fill="hold"/>
                                        <p:tgtEl>
                                          <p:spTgt spid="84"/>
                                        </p:tgtEl>
                                        <p:attrNameLst>
                                          <p:attrName>style.rotation</p:attrName>
                                        </p:attrNameLst>
                                      </p:cBhvr>
                                      <p:tavLst>
                                        <p:tav tm="0">
                                          <p:val>
                                            <p:fltVal val="360"/>
                                          </p:val>
                                        </p:tav>
                                        <p:tav tm="100000">
                                          <p:val>
                                            <p:fltVal val="0"/>
                                          </p:val>
                                        </p:tav>
                                      </p:tavLst>
                                    </p:anim>
                                    <p:animEffect transition="in" filter="fade">
                                      <p:cBhvr>
                                        <p:cTn id="66" dur="500"/>
                                        <p:tgtEl>
                                          <p:spTgt spid="84"/>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374"/>
                                        </p:tgtEl>
                                        <p:attrNameLst>
                                          <p:attrName>style.visibility</p:attrName>
                                        </p:attrNameLst>
                                      </p:cBhvr>
                                      <p:to>
                                        <p:strVal val="visible"/>
                                      </p:to>
                                    </p:set>
                                    <p:anim calcmode="lin" valueType="num">
                                      <p:cBhvr additive="base">
                                        <p:cTn id="71" dur="500" fill="hold"/>
                                        <p:tgtEl>
                                          <p:spTgt spid="374"/>
                                        </p:tgtEl>
                                        <p:attrNameLst>
                                          <p:attrName>ppt_x</p:attrName>
                                        </p:attrNameLst>
                                      </p:cBhvr>
                                      <p:tavLst>
                                        <p:tav tm="0">
                                          <p:val>
                                            <p:strVal val="0-#ppt_w/2"/>
                                          </p:val>
                                        </p:tav>
                                        <p:tav tm="100000">
                                          <p:val>
                                            <p:strVal val="#ppt_x"/>
                                          </p:val>
                                        </p:tav>
                                      </p:tavLst>
                                    </p:anim>
                                    <p:anim calcmode="lin" valueType="num">
                                      <p:cBhvr additive="base">
                                        <p:cTn id="72" dur="500" fill="hold"/>
                                        <p:tgtEl>
                                          <p:spTgt spid="374"/>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73"/>
                                        </p:tgtEl>
                                        <p:attrNameLst>
                                          <p:attrName>style.visibility</p:attrName>
                                        </p:attrNameLst>
                                      </p:cBhvr>
                                      <p:to>
                                        <p:strVal val="visible"/>
                                      </p:to>
                                    </p:set>
                                    <p:anim calcmode="lin" valueType="num">
                                      <p:cBhvr additive="base">
                                        <p:cTn id="75" dur="500" fill="hold"/>
                                        <p:tgtEl>
                                          <p:spTgt spid="373"/>
                                        </p:tgtEl>
                                        <p:attrNameLst>
                                          <p:attrName>ppt_x</p:attrName>
                                        </p:attrNameLst>
                                      </p:cBhvr>
                                      <p:tavLst>
                                        <p:tav tm="0">
                                          <p:val>
                                            <p:strVal val="1+#ppt_w/2"/>
                                          </p:val>
                                        </p:tav>
                                        <p:tav tm="100000">
                                          <p:val>
                                            <p:strVal val="#ppt_x"/>
                                          </p:val>
                                        </p:tav>
                                      </p:tavLst>
                                    </p:anim>
                                    <p:anim calcmode="lin" valueType="num">
                                      <p:cBhvr additive="base">
                                        <p:cTn id="76" dur="500" fill="hold"/>
                                        <p:tgtEl>
                                          <p:spTgt spid="373"/>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376"/>
                                        </p:tgtEl>
                                        <p:attrNameLst>
                                          <p:attrName>style.visibility</p:attrName>
                                        </p:attrNameLst>
                                      </p:cBhvr>
                                      <p:to>
                                        <p:strVal val="visible"/>
                                      </p:to>
                                    </p:set>
                                    <p:anim calcmode="lin" valueType="num">
                                      <p:cBhvr additive="base">
                                        <p:cTn id="81" dur="500" fill="hold"/>
                                        <p:tgtEl>
                                          <p:spTgt spid="376"/>
                                        </p:tgtEl>
                                        <p:attrNameLst>
                                          <p:attrName>ppt_x</p:attrName>
                                        </p:attrNameLst>
                                      </p:cBhvr>
                                      <p:tavLst>
                                        <p:tav tm="0">
                                          <p:val>
                                            <p:strVal val="0-#ppt_w/2"/>
                                          </p:val>
                                        </p:tav>
                                        <p:tav tm="100000">
                                          <p:val>
                                            <p:strVal val="#ppt_x"/>
                                          </p:val>
                                        </p:tav>
                                      </p:tavLst>
                                    </p:anim>
                                    <p:anim calcmode="lin" valueType="num">
                                      <p:cBhvr additive="base">
                                        <p:cTn id="82" dur="500" fill="hold"/>
                                        <p:tgtEl>
                                          <p:spTgt spid="376"/>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75"/>
                                        </p:tgtEl>
                                        <p:attrNameLst>
                                          <p:attrName>style.visibility</p:attrName>
                                        </p:attrNameLst>
                                      </p:cBhvr>
                                      <p:to>
                                        <p:strVal val="visible"/>
                                      </p:to>
                                    </p:set>
                                    <p:anim calcmode="lin" valueType="num">
                                      <p:cBhvr additive="base">
                                        <p:cTn id="85" dur="500" fill="hold"/>
                                        <p:tgtEl>
                                          <p:spTgt spid="375"/>
                                        </p:tgtEl>
                                        <p:attrNameLst>
                                          <p:attrName>ppt_x</p:attrName>
                                        </p:attrNameLst>
                                      </p:cBhvr>
                                      <p:tavLst>
                                        <p:tav tm="0">
                                          <p:val>
                                            <p:strVal val="1+#ppt_w/2"/>
                                          </p:val>
                                        </p:tav>
                                        <p:tav tm="100000">
                                          <p:val>
                                            <p:strVal val="#ppt_x"/>
                                          </p:val>
                                        </p:tav>
                                      </p:tavLst>
                                    </p:anim>
                                    <p:anim calcmode="lin" valueType="num">
                                      <p:cBhvr additive="base">
                                        <p:cTn id="86" dur="500" fill="hold"/>
                                        <p:tgtEl>
                                          <p:spTgt spid="3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0" animBg="1"/>
      <p:bldP spid="374" grpId="0"/>
      <p:bldP spid="375" grpId="0" animBg="1"/>
      <p:bldP spid="376" grpId="0"/>
      <p:bldP spid="10" grpId="0" animBg="1"/>
      <p:bldP spid="13" grpId="0" animBg="1"/>
      <p:bldP spid="81" grpId="0" animBg="1"/>
      <p:bldP spid="82" grpId="0"/>
      <p:bldP spid="83" grpId="0"/>
      <p:bldP spid="84" grpId="0"/>
      <p:bldP spid="19" grpId="0" animBg="1"/>
      <p:bldP spid="103" grpId="0" animBg="1"/>
      <p:bldP spid="104" grpId="0" animBg="1"/>
      <p:bldP spid="105" grpId="0" animBg="1"/>
      <p:bldP spid="1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384146-4CBC-42EF-A55E-521549AC79A6}"/>
              </a:ext>
            </a:extLst>
          </p:cNvPr>
          <p:cNvSpPr/>
          <p:nvPr/>
        </p:nvSpPr>
        <p:spPr>
          <a:xfrm>
            <a:off x="91360" y="55923"/>
            <a:ext cx="6767740" cy="428126"/>
          </a:xfrm>
          <a:prstGeom prst="rect">
            <a:avLst/>
          </a:prstGeom>
          <a:solidFill>
            <a:schemeClr val="bg1"/>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TextBox 51">
            <a:extLst>
              <a:ext uri="{FF2B5EF4-FFF2-40B4-BE49-F238E27FC236}">
                <a16:creationId xmlns:a16="http://schemas.microsoft.com/office/drawing/2014/main" id="{7B0B43F8-C9B0-4A98-8BD3-CCC004D3A201}"/>
              </a:ext>
            </a:extLst>
          </p:cNvPr>
          <p:cNvSpPr txBox="1"/>
          <p:nvPr/>
        </p:nvSpPr>
        <p:spPr>
          <a:xfrm>
            <a:off x="28231" y="33879"/>
            <a:ext cx="1503938"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Basic WBS</a:t>
            </a:r>
            <a:endParaRPr lang="en-CA" dirty="0">
              <a:solidFill>
                <a:schemeClr val="accent1"/>
              </a:solidFill>
            </a:endParaRPr>
          </a:p>
        </p:txBody>
      </p:sp>
      <p:sp>
        <p:nvSpPr>
          <p:cNvPr id="64" name="Rectangle 63">
            <a:extLst>
              <a:ext uri="{FF2B5EF4-FFF2-40B4-BE49-F238E27FC236}">
                <a16:creationId xmlns:a16="http://schemas.microsoft.com/office/drawing/2014/main" id="{95D5E428-2D32-40F5-A6F5-74587046F943}"/>
              </a:ext>
            </a:extLst>
          </p:cNvPr>
          <p:cNvSpPr/>
          <p:nvPr/>
        </p:nvSpPr>
        <p:spPr>
          <a:xfrm>
            <a:off x="132080" y="579121"/>
            <a:ext cx="11948160" cy="5101832"/>
          </a:xfrm>
          <a:prstGeom prst="rect">
            <a:avLst/>
          </a:prstGeom>
          <a:solidFill>
            <a:schemeClr val="bg1"/>
          </a:solidFill>
          <a:ln w="3175">
            <a:solidFill>
              <a:schemeClr val="bg1">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TextBox 65">
            <a:extLst>
              <a:ext uri="{FF2B5EF4-FFF2-40B4-BE49-F238E27FC236}">
                <a16:creationId xmlns:a16="http://schemas.microsoft.com/office/drawing/2014/main" id="{F5BAEE46-926B-4DC9-95F9-48C05BD52782}"/>
              </a:ext>
            </a:extLst>
          </p:cNvPr>
          <p:cNvSpPr txBox="1"/>
          <p:nvPr/>
        </p:nvSpPr>
        <p:spPr>
          <a:xfrm>
            <a:off x="1365033" y="21722"/>
            <a:ext cx="5417060" cy="461665"/>
          </a:xfrm>
          <a:prstGeom prst="rect">
            <a:avLst/>
          </a:prstGeom>
          <a:noFill/>
          <a:effectLst/>
        </p:spPr>
        <p:txBody>
          <a:bodyPr wrap="none" rtlCol="0">
            <a:spAutoFit/>
          </a:bodyPr>
          <a:lstStyle/>
          <a:p>
            <a:r>
              <a:rPr lang="en-CA" sz="2400" dirty="0">
                <a:solidFill>
                  <a:schemeClr val="accent4">
                    <a:lumMod val="75000"/>
                  </a:schemeClr>
                </a:solidFill>
              </a:rPr>
              <a:t>- Contracting, Manageable, and WP Zones</a:t>
            </a:r>
          </a:p>
        </p:txBody>
      </p:sp>
      <p:sp>
        <p:nvSpPr>
          <p:cNvPr id="6" name="Slide Number Placeholder 5">
            <a:extLst>
              <a:ext uri="{FF2B5EF4-FFF2-40B4-BE49-F238E27FC236}">
                <a16:creationId xmlns:a16="http://schemas.microsoft.com/office/drawing/2014/main" id="{C2810C58-4213-4EDD-AC8E-8DD12F7E7C14}"/>
              </a:ext>
            </a:extLst>
          </p:cNvPr>
          <p:cNvSpPr>
            <a:spLocks noGrp="1"/>
          </p:cNvSpPr>
          <p:nvPr>
            <p:ph type="sldNum" sz="quarter" idx="12"/>
          </p:nvPr>
        </p:nvSpPr>
        <p:spPr/>
        <p:txBody>
          <a:bodyPr/>
          <a:lstStyle/>
          <a:p>
            <a:fld id="{82440442-AF15-4423-B08D-C3CAA00C9796}" type="slidenum">
              <a:rPr lang="en-CA" smtClean="0"/>
              <a:pPr/>
              <a:t>7</a:t>
            </a:fld>
            <a:endParaRPr lang="en-CA"/>
          </a:p>
        </p:txBody>
      </p:sp>
      <p:sp>
        <p:nvSpPr>
          <p:cNvPr id="3" name="TextBox 2">
            <a:extLst>
              <a:ext uri="{FF2B5EF4-FFF2-40B4-BE49-F238E27FC236}">
                <a16:creationId xmlns:a16="http://schemas.microsoft.com/office/drawing/2014/main" id="{7A29EC7F-C368-4D36-92CF-A28AABF33298}"/>
              </a:ext>
            </a:extLst>
          </p:cNvPr>
          <p:cNvSpPr txBox="1"/>
          <p:nvPr/>
        </p:nvSpPr>
        <p:spPr>
          <a:xfrm>
            <a:off x="203200" y="639542"/>
            <a:ext cx="11988800" cy="3785652"/>
          </a:xfrm>
          <a:prstGeom prst="rect">
            <a:avLst/>
          </a:prstGeom>
          <a:noFill/>
        </p:spPr>
        <p:txBody>
          <a:bodyPr wrap="square" rtlCol="0">
            <a:spAutoFit/>
          </a:bodyPr>
          <a:lstStyle/>
          <a:p>
            <a:r>
              <a:rPr lang="en-CA" sz="2400" b="1" dirty="0"/>
              <a:t>Contracting Level </a:t>
            </a:r>
            <a:r>
              <a:rPr lang="en-CA" sz="2400" dirty="0"/>
              <a:t>– It is the level that you may award to third parties to perform /execute. As a PM due diligence must be observed in performing proper Risks assessment as a result of the Contracting strategy.</a:t>
            </a:r>
          </a:p>
          <a:p>
            <a:endParaRPr lang="en-CA" sz="2400" dirty="0"/>
          </a:p>
          <a:p>
            <a:r>
              <a:rPr lang="en-CA" sz="2400" b="1" dirty="0"/>
              <a:t>Manageable Level </a:t>
            </a:r>
            <a:r>
              <a:rPr lang="en-CA" sz="2400" dirty="0"/>
              <a:t>– it is a level where as a PM you expect to be able to drill down in terms of reporting. It is the level where it is multi-discipline or it patterns the scope of the overall project (just a smaller version of it). </a:t>
            </a:r>
          </a:p>
          <a:p>
            <a:endParaRPr lang="en-CA" sz="2400" dirty="0"/>
          </a:p>
          <a:p>
            <a:r>
              <a:rPr lang="en-CA" sz="2400" b="1" dirty="0"/>
              <a:t>Work Package (WP) Level </a:t>
            </a:r>
            <a:r>
              <a:rPr lang="en-CA" sz="2400" dirty="0"/>
              <a:t>-  it could be the deliverable. It is the level where the responsible resource is “specialized” to perform the package.  </a:t>
            </a:r>
          </a:p>
        </p:txBody>
      </p:sp>
      <p:sp>
        <p:nvSpPr>
          <p:cNvPr id="12" name="Rectangle 11">
            <a:extLst>
              <a:ext uri="{FF2B5EF4-FFF2-40B4-BE49-F238E27FC236}">
                <a16:creationId xmlns:a16="http://schemas.microsoft.com/office/drawing/2014/main" id="{00D307E4-FA2A-4A45-85BF-F61B60F4B0FB}"/>
              </a:ext>
            </a:extLst>
          </p:cNvPr>
          <p:cNvSpPr/>
          <p:nvPr/>
        </p:nvSpPr>
        <p:spPr>
          <a:xfrm>
            <a:off x="133866" y="5846294"/>
            <a:ext cx="11946374" cy="820990"/>
          </a:xfrm>
          <a:prstGeom prst="rect">
            <a:avLst/>
          </a:prstGeom>
          <a:solidFill>
            <a:schemeClr val="accent5">
              <a:lumMod val="20000"/>
              <a:lumOff val="80000"/>
            </a:schemeClr>
          </a:solidFill>
          <a:ln w="3175">
            <a:solidFill>
              <a:schemeClr val="bg1">
                <a:lumMod val="50000"/>
              </a:schemeClr>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AAC96F4E-6B48-40D6-B76C-4004821E4556}"/>
              </a:ext>
            </a:extLst>
          </p:cNvPr>
          <p:cNvSpPr txBox="1"/>
          <p:nvPr/>
        </p:nvSpPr>
        <p:spPr>
          <a:xfrm>
            <a:off x="280984" y="5933623"/>
            <a:ext cx="11694705" cy="646331"/>
          </a:xfrm>
          <a:prstGeom prst="rect">
            <a:avLst/>
          </a:prstGeom>
          <a:noFill/>
          <a:effectLst>
            <a:outerShdw blurRad="50800" dist="50800" dir="2700000" algn="tl" rotWithShape="0">
              <a:prstClr val="black">
                <a:alpha val="40000"/>
              </a:prstClr>
            </a:outerShdw>
          </a:effectLst>
        </p:spPr>
        <p:txBody>
          <a:bodyPr wrap="square" rtlCol="0">
            <a:spAutoFit/>
          </a:bodyPr>
          <a:lstStyle/>
          <a:p>
            <a:r>
              <a:rPr lang="en-CA" b="1" dirty="0">
                <a:solidFill>
                  <a:schemeClr val="accent5">
                    <a:lumMod val="75000"/>
                  </a:schemeClr>
                </a:solidFill>
              </a:rPr>
              <a:t>Note 8:</a:t>
            </a:r>
            <a:r>
              <a:rPr lang="en-CA" dirty="0">
                <a:solidFill>
                  <a:schemeClr val="accent5">
                    <a:lumMod val="75000"/>
                  </a:schemeClr>
                </a:solidFill>
              </a:rPr>
              <a:t> These three classifications need especial attention and as much as possible must fall within two level range only. These zones can overlap each other.</a:t>
            </a:r>
          </a:p>
        </p:txBody>
      </p:sp>
    </p:spTree>
    <p:extLst>
      <p:ext uri="{BB962C8B-B14F-4D97-AF65-F5344CB8AC3E}">
        <p14:creationId xmlns:p14="http://schemas.microsoft.com/office/powerpoint/2010/main" val="150123182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7B0B43F8-C9B0-4A98-8BD3-CCC004D3A201}"/>
              </a:ext>
            </a:extLst>
          </p:cNvPr>
          <p:cNvSpPr txBox="1"/>
          <p:nvPr/>
        </p:nvSpPr>
        <p:spPr>
          <a:xfrm>
            <a:off x="28231" y="35549"/>
            <a:ext cx="1503938"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Basic WBS</a:t>
            </a:r>
            <a:endParaRPr lang="en-CA" dirty="0">
              <a:solidFill>
                <a:schemeClr val="accent1"/>
              </a:solidFill>
            </a:endParaRPr>
          </a:p>
        </p:txBody>
      </p:sp>
      <p:sp>
        <p:nvSpPr>
          <p:cNvPr id="66" name="TextBox 65">
            <a:extLst>
              <a:ext uri="{FF2B5EF4-FFF2-40B4-BE49-F238E27FC236}">
                <a16:creationId xmlns:a16="http://schemas.microsoft.com/office/drawing/2014/main" id="{F5BAEE46-926B-4DC9-95F9-48C05BD52782}"/>
              </a:ext>
            </a:extLst>
          </p:cNvPr>
          <p:cNvSpPr txBox="1"/>
          <p:nvPr/>
        </p:nvSpPr>
        <p:spPr>
          <a:xfrm>
            <a:off x="1549345" y="25716"/>
            <a:ext cx="8244892" cy="461665"/>
          </a:xfrm>
          <a:prstGeom prst="rect">
            <a:avLst/>
          </a:prstGeom>
          <a:noFill/>
          <a:effectLst/>
        </p:spPr>
        <p:txBody>
          <a:bodyPr wrap="square" rtlCol="0">
            <a:spAutoFit/>
          </a:bodyPr>
          <a:lstStyle/>
          <a:p>
            <a:r>
              <a:rPr lang="en-CA" sz="2400" dirty="0">
                <a:solidFill>
                  <a:schemeClr val="accent4">
                    <a:lumMod val="75000"/>
                  </a:schemeClr>
                </a:solidFill>
              </a:rPr>
              <a:t>- Exercise 2</a:t>
            </a:r>
            <a:endParaRPr lang="en-CA" sz="1600" dirty="0">
              <a:solidFill>
                <a:schemeClr val="tx1">
                  <a:lumMod val="65000"/>
                  <a:lumOff val="35000"/>
                </a:schemeClr>
              </a:solidFill>
            </a:endParaRPr>
          </a:p>
        </p:txBody>
      </p:sp>
      <p:pic>
        <p:nvPicPr>
          <p:cNvPr id="3" name="Picture 2">
            <a:extLst>
              <a:ext uri="{FF2B5EF4-FFF2-40B4-BE49-F238E27FC236}">
                <a16:creationId xmlns:a16="http://schemas.microsoft.com/office/drawing/2014/main" id="{4D615B57-F0F5-47C0-88AC-276DC23759C4}"/>
              </a:ext>
            </a:extLst>
          </p:cNvPr>
          <p:cNvPicPr>
            <a:picLocks noChangeAspect="1"/>
          </p:cNvPicPr>
          <p:nvPr/>
        </p:nvPicPr>
        <p:blipFill rotWithShape="1">
          <a:blip r:embed="rId2"/>
          <a:srcRect t="2546"/>
          <a:stretch/>
        </p:blipFill>
        <p:spPr>
          <a:xfrm>
            <a:off x="1003339" y="369571"/>
            <a:ext cx="8790898" cy="6488429"/>
          </a:xfrm>
          <a:prstGeom prst="rect">
            <a:avLst/>
          </a:prstGeom>
        </p:spPr>
      </p:pic>
      <p:sp>
        <p:nvSpPr>
          <p:cNvPr id="4" name="Rectangle 3">
            <a:extLst>
              <a:ext uri="{FF2B5EF4-FFF2-40B4-BE49-F238E27FC236}">
                <a16:creationId xmlns:a16="http://schemas.microsoft.com/office/drawing/2014/main" id="{154CC9BE-B17B-41B8-81DA-B2514EA68327}"/>
              </a:ext>
            </a:extLst>
          </p:cNvPr>
          <p:cNvSpPr/>
          <p:nvPr/>
        </p:nvSpPr>
        <p:spPr>
          <a:xfrm>
            <a:off x="7342598" y="832507"/>
            <a:ext cx="1843133" cy="369332"/>
          </a:xfrm>
          <a:prstGeom prst="rect">
            <a:avLst/>
          </a:prstGeom>
        </p:spPr>
        <p:txBody>
          <a:bodyPr wrap="none">
            <a:spAutoFit/>
          </a:bodyPr>
          <a:lstStyle/>
          <a:p>
            <a:r>
              <a:rPr lang="en-CA" dirty="0"/>
              <a:t>projectinsight.net</a:t>
            </a:r>
          </a:p>
        </p:txBody>
      </p:sp>
      <p:sp>
        <p:nvSpPr>
          <p:cNvPr id="48" name="Rectangle 47">
            <a:extLst>
              <a:ext uri="{FF2B5EF4-FFF2-40B4-BE49-F238E27FC236}">
                <a16:creationId xmlns:a16="http://schemas.microsoft.com/office/drawing/2014/main" id="{8BA3A129-9377-4BA3-AC10-BFD063650661}"/>
              </a:ext>
            </a:extLst>
          </p:cNvPr>
          <p:cNvSpPr/>
          <p:nvPr/>
        </p:nvSpPr>
        <p:spPr>
          <a:xfrm>
            <a:off x="28231" y="359457"/>
            <a:ext cx="12163769" cy="6462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8935293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7B0B43F8-C9B0-4A98-8BD3-CCC004D3A201}"/>
              </a:ext>
            </a:extLst>
          </p:cNvPr>
          <p:cNvSpPr txBox="1"/>
          <p:nvPr/>
        </p:nvSpPr>
        <p:spPr>
          <a:xfrm>
            <a:off x="28231" y="35549"/>
            <a:ext cx="1503938" cy="461665"/>
          </a:xfrm>
          <a:prstGeom prst="rect">
            <a:avLst/>
          </a:prstGeom>
          <a:noFill/>
          <a:effectLst>
            <a:outerShdw blurRad="50800" dist="63500" dir="2700000" algn="tl" rotWithShape="0">
              <a:prstClr val="black">
                <a:alpha val="40000"/>
              </a:prstClr>
            </a:outerShdw>
          </a:effectLst>
        </p:spPr>
        <p:txBody>
          <a:bodyPr wrap="none" rtlCol="0">
            <a:spAutoFit/>
          </a:bodyPr>
          <a:lstStyle/>
          <a:p>
            <a:r>
              <a:rPr lang="en-CA" sz="2400" b="1" dirty="0">
                <a:solidFill>
                  <a:schemeClr val="accent1"/>
                </a:solidFill>
              </a:rPr>
              <a:t>Basic WBS</a:t>
            </a:r>
            <a:endParaRPr lang="en-CA" dirty="0">
              <a:solidFill>
                <a:schemeClr val="accent1"/>
              </a:solidFill>
            </a:endParaRPr>
          </a:p>
        </p:txBody>
      </p:sp>
      <p:sp>
        <p:nvSpPr>
          <p:cNvPr id="66" name="TextBox 65">
            <a:extLst>
              <a:ext uri="{FF2B5EF4-FFF2-40B4-BE49-F238E27FC236}">
                <a16:creationId xmlns:a16="http://schemas.microsoft.com/office/drawing/2014/main" id="{F5BAEE46-926B-4DC9-95F9-48C05BD52782}"/>
              </a:ext>
            </a:extLst>
          </p:cNvPr>
          <p:cNvSpPr txBox="1"/>
          <p:nvPr/>
        </p:nvSpPr>
        <p:spPr>
          <a:xfrm>
            <a:off x="1549345" y="25716"/>
            <a:ext cx="8244892" cy="461665"/>
          </a:xfrm>
          <a:prstGeom prst="rect">
            <a:avLst/>
          </a:prstGeom>
          <a:noFill/>
          <a:effectLst/>
        </p:spPr>
        <p:txBody>
          <a:bodyPr wrap="square" rtlCol="0">
            <a:spAutoFit/>
          </a:bodyPr>
          <a:lstStyle/>
          <a:p>
            <a:r>
              <a:rPr lang="en-CA" sz="2400" dirty="0">
                <a:solidFill>
                  <a:schemeClr val="accent4">
                    <a:lumMod val="75000"/>
                  </a:schemeClr>
                </a:solidFill>
              </a:rPr>
              <a:t>- Exercise 2</a:t>
            </a:r>
            <a:endParaRPr lang="en-CA" sz="1600" dirty="0">
              <a:solidFill>
                <a:schemeClr val="tx1">
                  <a:lumMod val="65000"/>
                  <a:lumOff val="35000"/>
                </a:schemeClr>
              </a:solidFill>
            </a:endParaRPr>
          </a:p>
        </p:txBody>
      </p:sp>
      <p:pic>
        <p:nvPicPr>
          <p:cNvPr id="4" name="Picture 3">
            <a:extLst>
              <a:ext uri="{FF2B5EF4-FFF2-40B4-BE49-F238E27FC236}">
                <a16:creationId xmlns:a16="http://schemas.microsoft.com/office/drawing/2014/main" id="{3783E091-3B4D-48F3-A2C4-A7F162B1DDA6}"/>
              </a:ext>
            </a:extLst>
          </p:cNvPr>
          <p:cNvPicPr>
            <a:picLocks noChangeAspect="1"/>
          </p:cNvPicPr>
          <p:nvPr/>
        </p:nvPicPr>
        <p:blipFill rotWithShape="1">
          <a:blip r:embed="rId2"/>
          <a:srcRect l="517" t="2207" r="3260" b="3709"/>
          <a:stretch/>
        </p:blipFill>
        <p:spPr>
          <a:xfrm>
            <a:off x="1178350" y="431667"/>
            <a:ext cx="9464305" cy="6392285"/>
          </a:xfrm>
          <a:prstGeom prst="rect">
            <a:avLst/>
          </a:prstGeom>
        </p:spPr>
      </p:pic>
      <p:pic>
        <p:nvPicPr>
          <p:cNvPr id="5" name="Picture 4">
            <a:extLst>
              <a:ext uri="{FF2B5EF4-FFF2-40B4-BE49-F238E27FC236}">
                <a16:creationId xmlns:a16="http://schemas.microsoft.com/office/drawing/2014/main" id="{879C6AC0-8254-4BAE-A07D-A0458F4B692A}"/>
              </a:ext>
            </a:extLst>
          </p:cNvPr>
          <p:cNvPicPr>
            <a:picLocks noChangeAspect="1"/>
          </p:cNvPicPr>
          <p:nvPr/>
        </p:nvPicPr>
        <p:blipFill>
          <a:blip r:embed="rId3"/>
          <a:stretch>
            <a:fillRect/>
          </a:stretch>
        </p:blipFill>
        <p:spPr>
          <a:xfrm>
            <a:off x="8516550" y="5939654"/>
            <a:ext cx="1726425" cy="253886"/>
          </a:xfrm>
          <a:prstGeom prst="rect">
            <a:avLst/>
          </a:prstGeom>
        </p:spPr>
      </p:pic>
      <p:sp>
        <p:nvSpPr>
          <p:cNvPr id="6" name="Rectangle 5">
            <a:extLst>
              <a:ext uri="{FF2B5EF4-FFF2-40B4-BE49-F238E27FC236}">
                <a16:creationId xmlns:a16="http://schemas.microsoft.com/office/drawing/2014/main" id="{51092F91-9D98-4501-8E99-FE21FC2F7BCD}"/>
              </a:ext>
            </a:extLst>
          </p:cNvPr>
          <p:cNvSpPr/>
          <p:nvPr/>
        </p:nvSpPr>
        <p:spPr>
          <a:xfrm>
            <a:off x="1396500" y="554073"/>
            <a:ext cx="2211404"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DB4AF8C6-0412-43AF-84C8-7F11E3900FED}"/>
              </a:ext>
            </a:extLst>
          </p:cNvPr>
          <p:cNvSpPr/>
          <p:nvPr/>
        </p:nvSpPr>
        <p:spPr>
          <a:xfrm>
            <a:off x="8218057" y="441712"/>
            <a:ext cx="2211404" cy="583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a:extLst>
              <a:ext uri="{FF2B5EF4-FFF2-40B4-BE49-F238E27FC236}">
                <a16:creationId xmlns:a16="http://schemas.microsoft.com/office/drawing/2014/main" id="{A04967DB-3AD1-453E-9467-981626886CAF}"/>
              </a:ext>
            </a:extLst>
          </p:cNvPr>
          <p:cNvSpPr/>
          <p:nvPr/>
        </p:nvSpPr>
        <p:spPr>
          <a:xfrm>
            <a:off x="1638352" y="1015738"/>
            <a:ext cx="438926" cy="81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a:extLst>
              <a:ext uri="{FF2B5EF4-FFF2-40B4-BE49-F238E27FC236}">
                <a16:creationId xmlns:a16="http://schemas.microsoft.com/office/drawing/2014/main" id="{1C8C8CFB-175C-4A86-8D7F-69F11A1DB19A}"/>
              </a:ext>
            </a:extLst>
          </p:cNvPr>
          <p:cNvSpPr/>
          <p:nvPr/>
        </p:nvSpPr>
        <p:spPr>
          <a:xfrm>
            <a:off x="8247873" y="5126593"/>
            <a:ext cx="1870161" cy="81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a:extLst>
              <a:ext uri="{FF2B5EF4-FFF2-40B4-BE49-F238E27FC236}">
                <a16:creationId xmlns:a16="http://schemas.microsoft.com/office/drawing/2014/main" id="{9BF33942-7DF2-4041-8B24-F268DCD92553}"/>
              </a:ext>
            </a:extLst>
          </p:cNvPr>
          <p:cNvSpPr/>
          <p:nvPr/>
        </p:nvSpPr>
        <p:spPr>
          <a:xfrm>
            <a:off x="1178350" y="4622669"/>
            <a:ext cx="1127528" cy="1316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a:extLst>
              <a:ext uri="{FF2B5EF4-FFF2-40B4-BE49-F238E27FC236}">
                <a16:creationId xmlns:a16="http://schemas.microsoft.com/office/drawing/2014/main" id="{49CE8660-604E-4C8D-9719-E086270151AA}"/>
              </a:ext>
            </a:extLst>
          </p:cNvPr>
          <p:cNvSpPr/>
          <p:nvPr/>
        </p:nvSpPr>
        <p:spPr>
          <a:xfrm>
            <a:off x="3404696" y="4468100"/>
            <a:ext cx="1726425" cy="195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a:extLst>
              <a:ext uri="{FF2B5EF4-FFF2-40B4-BE49-F238E27FC236}">
                <a16:creationId xmlns:a16="http://schemas.microsoft.com/office/drawing/2014/main" id="{783A725D-3117-42D1-ABEC-C74E491DE458}"/>
              </a:ext>
            </a:extLst>
          </p:cNvPr>
          <p:cNvSpPr/>
          <p:nvPr/>
        </p:nvSpPr>
        <p:spPr>
          <a:xfrm>
            <a:off x="5046177" y="5126591"/>
            <a:ext cx="1870161" cy="154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a:extLst>
              <a:ext uri="{FF2B5EF4-FFF2-40B4-BE49-F238E27FC236}">
                <a16:creationId xmlns:a16="http://schemas.microsoft.com/office/drawing/2014/main" id="{E16D65F7-D0E3-4E19-84B0-712DFBCA9207}"/>
              </a:ext>
            </a:extLst>
          </p:cNvPr>
          <p:cNvSpPr/>
          <p:nvPr/>
        </p:nvSpPr>
        <p:spPr>
          <a:xfrm>
            <a:off x="5888215" y="1994694"/>
            <a:ext cx="2460655" cy="152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a:extLst>
              <a:ext uri="{FF2B5EF4-FFF2-40B4-BE49-F238E27FC236}">
                <a16:creationId xmlns:a16="http://schemas.microsoft.com/office/drawing/2014/main" id="{98D5CD98-439C-4EB3-A76A-21E286798C36}"/>
              </a:ext>
            </a:extLst>
          </p:cNvPr>
          <p:cNvSpPr/>
          <p:nvPr/>
        </p:nvSpPr>
        <p:spPr>
          <a:xfrm flipH="1">
            <a:off x="3999552" y="1928190"/>
            <a:ext cx="145065" cy="2694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a:extLst>
              <a:ext uri="{FF2B5EF4-FFF2-40B4-BE49-F238E27FC236}">
                <a16:creationId xmlns:a16="http://schemas.microsoft.com/office/drawing/2014/main" id="{827A17BB-B4E7-450C-BBA5-C5D7EE22ED3F}"/>
              </a:ext>
            </a:extLst>
          </p:cNvPr>
          <p:cNvSpPr/>
          <p:nvPr/>
        </p:nvSpPr>
        <p:spPr>
          <a:xfrm flipH="1">
            <a:off x="1914681" y="5205081"/>
            <a:ext cx="587521" cy="152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a:extLst>
              <a:ext uri="{FF2B5EF4-FFF2-40B4-BE49-F238E27FC236}">
                <a16:creationId xmlns:a16="http://schemas.microsoft.com/office/drawing/2014/main" id="{325885BF-D5E2-4ACB-AA5D-F18391DEA266}"/>
              </a:ext>
            </a:extLst>
          </p:cNvPr>
          <p:cNvSpPr/>
          <p:nvPr/>
        </p:nvSpPr>
        <p:spPr>
          <a:xfrm>
            <a:off x="3208373" y="5553758"/>
            <a:ext cx="138296" cy="220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0586816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38373</TotalTime>
  <Words>1865</Words>
  <Application>Microsoft Office PowerPoint</Application>
  <PresentationFormat>Widescreen</PresentationFormat>
  <Paragraphs>500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GMedalla</dc:creator>
  <cp:lastModifiedBy>Gholan Medalla</cp:lastModifiedBy>
  <cp:revision>1536</cp:revision>
  <cp:lastPrinted>2017-10-28T18:52:16Z</cp:lastPrinted>
  <dcterms:created xsi:type="dcterms:W3CDTF">2017-08-11T17:40:20Z</dcterms:created>
  <dcterms:modified xsi:type="dcterms:W3CDTF">2018-10-08T12:43:08Z</dcterms:modified>
  <cp:contentStatus/>
</cp:coreProperties>
</file>