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86" r:id="rId6"/>
    <p:sldMasterId id="2147483711" r:id="rId7"/>
    <p:sldMasterId id="2147483736" r:id="rId8"/>
  </p:sldMasterIdLst>
  <p:notesMasterIdLst>
    <p:notesMasterId r:id="rId28"/>
  </p:notesMasterIdLst>
  <p:sldIdLst>
    <p:sldId id="256" r:id="rId9"/>
    <p:sldId id="282" r:id="rId10"/>
    <p:sldId id="288" r:id="rId11"/>
    <p:sldId id="306" r:id="rId12"/>
    <p:sldId id="307" r:id="rId13"/>
    <p:sldId id="308" r:id="rId14"/>
    <p:sldId id="309" r:id="rId15"/>
    <p:sldId id="310" r:id="rId16"/>
    <p:sldId id="311" r:id="rId17"/>
    <p:sldId id="312" r:id="rId18"/>
    <p:sldId id="313" r:id="rId19"/>
    <p:sldId id="314" r:id="rId20"/>
    <p:sldId id="315" r:id="rId21"/>
    <p:sldId id="289" r:id="rId22"/>
    <p:sldId id="316" r:id="rId23"/>
    <p:sldId id="304" r:id="rId24"/>
    <p:sldId id="305" r:id="rId25"/>
    <p:sldId id="287"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3D4"/>
    <a:srgbClr val="77FF21"/>
    <a:srgbClr val="F47521"/>
    <a:srgbClr val="58595B"/>
    <a:srgbClr val="6B9EDB"/>
    <a:srgbClr val="00BBF2"/>
    <a:srgbClr val="777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73659" autoAdjust="0"/>
  </p:normalViewPr>
  <p:slideViewPr>
    <p:cSldViewPr>
      <p:cViewPr varScale="1">
        <p:scale>
          <a:sx n="52" d="100"/>
          <a:sy n="52" d="100"/>
        </p:scale>
        <p:origin x="1704" y="44"/>
      </p:cViewPr>
      <p:guideLst>
        <p:guide orient="horz" pos="2160"/>
        <p:guide pos="2880"/>
      </p:guideLst>
    </p:cSldViewPr>
  </p:slideViewPr>
  <p:notesTextViewPr>
    <p:cViewPr>
      <p:scale>
        <a:sx n="100" d="100"/>
        <a:sy n="100" d="100"/>
      </p:scale>
      <p:origin x="0" y="0"/>
    </p:cViewPr>
  </p:notesText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C8769-F6BC-4343-AE2D-4619FAB97174}" type="datetimeFigureOut">
              <a:rPr lang="en-AU" smtClean="0"/>
              <a:t>17/08/2015</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AF985-4646-4F71-8AA1-E5F727986CF0}" type="slidenum">
              <a:rPr lang="en-AU" smtClean="0"/>
              <a:t>‹#›</a:t>
            </a:fld>
            <a:endParaRPr lang="en-AU"/>
          </a:p>
        </p:txBody>
      </p:sp>
    </p:spTree>
    <p:extLst>
      <p:ext uri="{BB962C8B-B14F-4D97-AF65-F5344CB8AC3E}">
        <p14:creationId xmlns:p14="http://schemas.microsoft.com/office/powerpoint/2010/main" val="109784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85AF985-4646-4F71-8AA1-E5F727986CF0}" type="slidenum">
              <a:rPr lang="en-AU" smtClean="0"/>
              <a:t>6</a:t>
            </a:fld>
            <a:endParaRPr lang="en-AU"/>
          </a:p>
        </p:txBody>
      </p:sp>
    </p:spTree>
    <p:extLst>
      <p:ext uri="{BB962C8B-B14F-4D97-AF65-F5344CB8AC3E}">
        <p14:creationId xmlns:p14="http://schemas.microsoft.com/office/powerpoint/2010/main" val="217351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85AF985-4646-4F71-8AA1-E5F727986CF0}" type="slidenum">
              <a:rPr lang="en-AU" smtClean="0"/>
              <a:t>14</a:t>
            </a:fld>
            <a:endParaRPr lang="en-AU"/>
          </a:p>
        </p:txBody>
      </p:sp>
    </p:spTree>
    <p:extLst>
      <p:ext uri="{BB962C8B-B14F-4D97-AF65-F5344CB8AC3E}">
        <p14:creationId xmlns:p14="http://schemas.microsoft.com/office/powerpoint/2010/main" val="129059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8595B"/>
        </a:solidFill>
        <a:effectLst/>
      </p:bgPr>
    </p:bg>
    <p:spTree>
      <p:nvGrpSpPr>
        <p:cNvPr id="1" name=""/>
        <p:cNvGrpSpPr/>
        <p:nvPr/>
      </p:nvGrpSpPr>
      <p:grpSpPr>
        <a:xfrm>
          <a:off x="0" y="0"/>
          <a:ext cx="0" cy="0"/>
          <a:chOff x="0" y="0"/>
          <a:chExt cx="0" cy="0"/>
        </a:xfrm>
      </p:grpSpPr>
      <p:sp>
        <p:nvSpPr>
          <p:cNvPr id="13" name="Rectangle 12"/>
          <p:cNvSpPr/>
          <p:nvPr userDrawn="1"/>
        </p:nvSpPr>
        <p:spPr>
          <a:xfrm>
            <a:off x="0" y="980728"/>
            <a:ext cx="9144000" cy="76470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0" y="6106175"/>
            <a:ext cx="9144000" cy="76470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EPM_Logo_Grey_Background.jpg"/>
          <p:cNvPicPr>
            <a:picLocks noChangeAspect="1"/>
          </p:cNvPicPr>
          <p:nvPr userDrawn="1"/>
        </p:nvPicPr>
        <p:blipFill>
          <a:blip r:embed="rId2" cstate="print"/>
          <a:srcRect l="9551" t="10485"/>
          <a:stretch>
            <a:fillRect/>
          </a:stretch>
        </p:blipFill>
        <p:spPr>
          <a:xfrm>
            <a:off x="-13648" y="19622"/>
            <a:ext cx="7847782" cy="4684194"/>
          </a:xfrm>
          <a:prstGeom prst="rect">
            <a:avLst/>
          </a:prstGeom>
        </p:spPr>
      </p:pic>
      <p:sp>
        <p:nvSpPr>
          <p:cNvPr id="3" name="Subtitle 2"/>
          <p:cNvSpPr>
            <a:spLocks noGrp="1"/>
          </p:cNvSpPr>
          <p:nvPr>
            <p:ph type="subTitle" idx="1"/>
          </p:nvPr>
        </p:nvSpPr>
        <p:spPr>
          <a:xfrm>
            <a:off x="835495" y="4916805"/>
            <a:ext cx="7803537" cy="103251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2" name="Title 1"/>
          <p:cNvSpPr>
            <a:spLocks noGrp="1"/>
          </p:cNvSpPr>
          <p:nvPr>
            <p:ph type="ctrTitle"/>
          </p:nvPr>
        </p:nvSpPr>
        <p:spPr>
          <a:xfrm>
            <a:off x="827584" y="3956293"/>
            <a:ext cx="7772400" cy="912887"/>
          </a:xfrm>
        </p:spPr>
        <p:txBody>
          <a:bodyPr anchor="b">
            <a:normAutofit/>
          </a:bodyPr>
          <a:lstStyle>
            <a:lvl1pPr algn="l">
              <a:defRPr sz="4000" b="1">
                <a:solidFill>
                  <a:srgbClr val="F47521"/>
                </a:solidFill>
              </a:defRPr>
            </a:lvl1pPr>
          </a:lstStyle>
          <a:p>
            <a:r>
              <a:rPr lang="en-US" dirty="0" smtClean="0"/>
              <a:t>Click to edit Master title style</a:t>
            </a:r>
            <a:endParaRPr lang="en-GB" dirty="0"/>
          </a:p>
        </p:txBody>
      </p:sp>
      <p:sp>
        <p:nvSpPr>
          <p:cNvPr id="11" name="Footer Placeholder 5"/>
          <p:cNvSpPr>
            <a:spLocks noGrp="1"/>
          </p:cNvSpPr>
          <p:nvPr>
            <p:ph type="ftr" sz="quarter" idx="3"/>
          </p:nvPr>
        </p:nvSpPr>
        <p:spPr>
          <a:xfrm>
            <a:off x="1403648" y="6356350"/>
            <a:ext cx="2895600" cy="365125"/>
          </a:xfrm>
          <a:prstGeom prst="rect">
            <a:avLst/>
          </a:prstGeom>
        </p:spPr>
        <p:txBody>
          <a:bodyPr anchor="ctr"/>
          <a:lstStyle>
            <a:lvl1pPr>
              <a:defRPr lang="en-GB" sz="1200" kern="1200" dirty="0" smtClean="0">
                <a:solidFill>
                  <a:schemeClr val="bg1"/>
                </a:solidFill>
                <a:latin typeface="Arial" pitchFamily="34" charset="0"/>
                <a:ea typeface="+mn-ea"/>
                <a:cs typeface="Arial" pitchFamily="34" charset="0"/>
              </a:defRPr>
            </a:lvl1pPr>
          </a:lstStyle>
          <a:p>
            <a:endParaRPr lang="en-GB" dirty="0"/>
          </a:p>
        </p:txBody>
      </p:sp>
      <p:sp>
        <p:nvSpPr>
          <p:cNvPr id="4" name="Date Placeholder 3"/>
          <p:cNvSpPr>
            <a:spLocks noGrp="1"/>
          </p:cNvSpPr>
          <p:nvPr>
            <p:ph type="dt" sz="half" idx="10"/>
          </p:nvPr>
        </p:nvSpPr>
        <p:spPr/>
        <p:txBody>
          <a:bodyPr/>
          <a:lstStyle>
            <a:lvl1pPr>
              <a:defRPr b="0">
                <a:solidFill>
                  <a:schemeClr val="bg1"/>
                </a:solidFill>
              </a:defRPr>
            </a:lvl1pPr>
          </a:lstStyle>
          <a:p>
            <a:fld id="{473ADA6D-EEA0-4AFA-93FD-18849A831CA0}" type="datetimeFigureOut">
              <a:rPr lang="en-GB" smtClean="0"/>
              <a:pPr/>
              <a:t>17/08/2015</a:t>
            </a:fld>
            <a:endParaRPr lang="en-GB" dirty="0"/>
          </a:p>
        </p:txBody>
      </p:sp>
      <p:sp>
        <p:nvSpPr>
          <p:cNvPr id="6" name="Slide Number Placeholder 5"/>
          <p:cNvSpPr>
            <a:spLocks noGrp="1"/>
          </p:cNvSpPr>
          <p:nvPr>
            <p:ph type="sldNum" sz="quarter" idx="12"/>
          </p:nvPr>
        </p:nvSpPr>
        <p:spPr/>
        <p:txBody>
          <a:bodyPr/>
          <a:lstStyle>
            <a:lvl1pPr>
              <a:defRPr b="0">
                <a:solidFill>
                  <a:schemeClr val="bg1"/>
                </a:solidFill>
              </a:defRPr>
            </a:lvl1pPr>
          </a:lstStyle>
          <a:p>
            <a:fld id="{6E6CBC2A-BB73-4057-8CBF-C9C885ED1ACE}"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3" y="2109543"/>
            <a:ext cx="7680340" cy="997196"/>
          </a:xfrm>
        </p:spPr>
        <p:txBody>
          <a:bodyPr anchor="b" anchorCtr="0"/>
          <a:lstStyle>
            <a:lvl1pPr>
              <a:spcBef>
                <a:spcPts val="902"/>
              </a:spcBef>
              <a:defRPr sz="5414"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4213" y="3425827"/>
            <a:ext cx="7680340" cy="498599"/>
          </a:xfrm>
        </p:spPr>
        <p:txBody>
          <a:bodyPr>
            <a:noAutofit/>
          </a:bodyPr>
          <a:lstStyle>
            <a:lvl1pPr marL="0" indent="0">
              <a:spcBef>
                <a:spcPts val="902"/>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8" name="Picture 2"/>
          <p:cNvPicPr>
            <a:picLocks noChangeAspect="1" noChangeArrowheads="1"/>
          </p:cNvPicPr>
          <p:nvPr userDrawn="1"/>
        </p:nvPicPr>
        <p:blipFill rotWithShape="1">
          <a:blip r:embed="rId2" cstate="screen">
            <a:clrChange>
              <a:clrFrom>
                <a:srgbClr val="009E49"/>
              </a:clrFrom>
              <a:clrTo>
                <a:srgbClr val="009E49">
                  <a:alpha val="0"/>
                </a:srgbClr>
              </a:clrTo>
            </a:clrChange>
            <a:extLst>
              <a:ext uri="{28A0092B-C50C-407E-A947-70E740481C1C}">
                <a14:useLocalDpi xmlns:a14="http://schemas.microsoft.com/office/drawing/2010/main"/>
              </a:ext>
            </a:extLst>
          </a:blip>
          <a:srcRect/>
          <a:stretch/>
        </p:blipFill>
        <p:spPr bwMode="auto">
          <a:xfrm>
            <a:off x="6144539" y="4671622"/>
            <a:ext cx="2916948" cy="20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1970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205909"/>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9E49"/>
                </a:solidFill>
              </a:defRPr>
            </a:lvl1pPr>
          </a:lstStyle>
          <a:p>
            <a:r>
              <a:rPr lang="en-US" dirty="0" smtClean="0"/>
              <a:t>Slide for Developer Code</a:t>
            </a:r>
            <a:endParaRPr lang="en-US" dirty="0"/>
          </a:p>
        </p:txBody>
      </p:sp>
      <p:sp>
        <p:nvSpPr>
          <p:cNvPr id="3" name="Rectangle 2"/>
          <p:cNvSpPr/>
          <p:nvPr userDrawn="1"/>
        </p:nvSpPr>
        <p:spPr bwMode="hidden">
          <a:xfrm>
            <a:off x="0" y="1155942"/>
            <a:ext cx="9144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88" fontAlgn="base">
              <a:spcBef>
                <a:spcPct val="0"/>
              </a:spcBef>
              <a:spcAft>
                <a:spcPct val="0"/>
              </a:spcAft>
            </a:pPr>
            <a:endParaRPr lang="en-US" sz="1425"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2" y="1447801"/>
            <a:ext cx="8366320" cy="1988237"/>
          </a:xfrm>
        </p:spPr>
        <p:txBody>
          <a:bodyPr/>
          <a:lstStyle>
            <a:lvl1pPr marL="0" indent="0">
              <a:lnSpc>
                <a:spcPct val="90000"/>
              </a:lnSpc>
              <a:spcBef>
                <a:spcPts val="900"/>
              </a:spcBef>
              <a:buNone/>
              <a:defRPr sz="2400">
                <a:gradFill>
                  <a:gsLst>
                    <a:gs pos="1250">
                      <a:srgbClr val="000000"/>
                    </a:gs>
                    <a:gs pos="100000">
                      <a:srgbClr val="000000"/>
                    </a:gs>
                  </a:gsLst>
                  <a:lin ang="5400000" scaled="0"/>
                </a:gradFill>
                <a:latin typeface="Consolas" pitchFamily="49" charset="0"/>
                <a:cs typeface="Consolas" pitchFamily="49" charset="0"/>
              </a:defRPr>
            </a:lvl1pPr>
            <a:lvl2pPr marL="254427" indent="0">
              <a:lnSpc>
                <a:spcPct val="90000"/>
              </a:lnSpc>
              <a:spcBef>
                <a:spcPts val="900"/>
              </a:spcBef>
              <a:buNone/>
              <a:defRPr>
                <a:gradFill>
                  <a:gsLst>
                    <a:gs pos="1250">
                      <a:srgbClr val="000000"/>
                    </a:gs>
                    <a:gs pos="100000">
                      <a:srgbClr val="000000"/>
                    </a:gs>
                  </a:gsLst>
                  <a:lin ang="5400000" scaled="0"/>
                </a:gradFill>
                <a:latin typeface="Consolas" pitchFamily="49" charset="0"/>
                <a:cs typeface="Consolas" pitchFamily="49" charset="0"/>
              </a:defRPr>
            </a:lvl2pPr>
            <a:lvl3pPr marL="429197" indent="0">
              <a:lnSpc>
                <a:spcPct val="90000"/>
              </a:lnSpc>
              <a:spcBef>
                <a:spcPts val="900"/>
              </a:spcBef>
              <a:buNone/>
              <a:defRPr>
                <a:gradFill>
                  <a:gsLst>
                    <a:gs pos="1250">
                      <a:srgbClr val="000000"/>
                    </a:gs>
                    <a:gs pos="100000">
                      <a:srgbClr val="000000"/>
                    </a:gs>
                  </a:gsLst>
                  <a:lin ang="5400000" scaled="0"/>
                </a:gradFill>
                <a:latin typeface="Consolas" pitchFamily="49" charset="0"/>
                <a:cs typeface="Consolas" pitchFamily="49" charset="0"/>
              </a:defRPr>
            </a:lvl3pPr>
            <a:lvl4pPr marL="598023" indent="0">
              <a:lnSpc>
                <a:spcPct val="90000"/>
              </a:lnSpc>
              <a:spcBef>
                <a:spcPts val="900"/>
              </a:spcBef>
              <a:buNone/>
              <a:defRPr>
                <a:gradFill>
                  <a:gsLst>
                    <a:gs pos="1250">
                      <a:srgbClr val="000000"/>
                    </a:gs>
                    <a:gs pos="100000">
                      <a:srgbClr val="000000"/>
                    </a:gs>
                  </a:gsLst>
                  <a:lin ang="5400000" scaled="0"/>
                </a:gradFill>
                <a:latin typeface="Consolas" pitchFamily="49" charset="0"/>
                <a:cs typeface="Consolas" pitchFamily="49" charset="0"/>
              </a:defRPr>
            </a:lvl4pPr>
            <a:lvl5pPr marL="771604" indent="0">
              <a:lnSpc>
                <a:spcPct val="90000"/>
              </a:lnSpc>
              <a:spcBef>
                <a:spcPts val="900"/>
              </a:spcBef>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519475"/>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228601"/>
            <a:ext cx="8366320" cy="664797"/>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89436" y="1447799"/>
            <a:ext cx="8363938" cy="2043636"/>
          </a:xfrm>
          <a:prstGeom prst="rect">
            <a:avLst/>
          </a:prstGeom>
        </p:spPr>
        <p:txBody>
          <a:bodyPr/>
          <a:lstStyle>
            <a:lvl1pPr marL="256805" indent="-256805">
              <a:spcBef>
                <a:spcPts val="900"/>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807" indent="-214004">
              <a:spcBef>
                <a:spcPts val="900"/>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812" indent="-214004">
              <a:spcBef>
                <a:spcPts val="900"/>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6015" indent="-171204">
              <a:spcBef>
                <a:spcPts val="900"/>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7219" indent="-171204">
              <a:spcBef>
                <a:spcPts val="900"/>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238877"/>
            <a:ext cx="9144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847464400"/>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Quote ">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390627" y="1358057"/>
            <a:ext cx="8366320" cy="2863073"/>
          </a:xfrm>
          <a:prstGeom prst="rect">
            <a:avLst/>
          </a:prstGeom>
        </p:spPr>
        <p:txBody>
          <a:bodyPr>
            <a:normAutofit/>
          </a:bodyPr>
          <a:lstStyle>
            <a:lvl1pPr marL="0" indent="0">
              <a:lnSpc>
                <a:spcPct val="90000"/>
              </a:lnSpc>
              <a:spcBef>
                <a:spcPts val="900"/>
              </a:spcBef>
              <a:buNone/>
              <a:defRPr sz="4800">
                <a:solidFill>
                  <a:schemeClr val="tx2"/>
                </a:soli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85"/>
            <a:fld id="{727B4C2D-45E2-4621-8491-2995EB46A674}" type="slidenum">
              <a:rPr lang="en-US" smtClean="0">
                <a:gradFill>
                  <a:gsLst>
                    <a:gs pos="100000">
                      <a:srgbClr val="797A7D"/>
                    </a:gs>
                    <a:gs pos="0">
                      <a:srgbClr val="797A7D"/>
                    </a:gs>
                  </a:gsLst>
                  <a:lin ang="5400000" scaled="0"/>
                </a:gradFill>
              </a:rPr>
              <a:pPr defTabSz="684785"/>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0627" y="4343402"/>
            <a:ext cx="8366320" cy="470747"/>
          </a:xfrm>
          <a:prstGeom prst="rect">
            <a:avLst/>
          </a:prstGeom>
        </p:spPr>
        <p:txBody>
          <a:bodyPr>
            <a:normAutofit/>
          </a:bodyPr>
          <a:lstStyle>
            <a:lvl1pPr marL="0" indent="0">
              <a:lnSpc>
                <a:spcPct val="90000"/>
              </a:lnSpc>
              <a:spcBef>
                <a:spcPts val="900"/>
              </a:spcBef>
              <a:buNone/>
              <a:defRPr sz="2700">
                <a:gradFill>
                  <a:gsLst>
                    <a:gs pos="100000">
                      <a:schemeClr val="bg2"/>
                    </a:gs>
                    <a:gs pos="0">
                      <a:schemeClr val="bg2"/>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6" name="TextBox 5"/>
          <p:cNvSpPr txBox="1"/>
          <p:nvPr userDrawn="1"/>
        </p:nvSpPr>
        <p:spPr>
          <a:xfrm>
            <a:off x="7780264" y="6183710"/>
            <a:ext cx="1141251" cy="450123"/>
          </a:xfrm>
          <a:prstGeom prst="rect">
            <a:avLst/>
          </a:prstGeom>
          <a:noFill/>
        </p:spPr>
        <p:txBody>
          <a:bodyPr wrap="square" lIns="0" tIns="0" rIns="0" bIns="0" rtlCol="0" anchor="ctr">
            <a:spAutoFit/>
          </a:bodyPr>
          <a:lstStyle/>
          <a:p>
            <a:pPr algn="ctr" defTabSz="684785"/>
            <a:r>
              <a:rPr lang="en-US" sz="2925" spc="-53" dirty="0" smtClean="0">
                <a:solidFill>
                  <a:srgbClr val="009E49"/>
                </a:solidFill>
                <a:latin typeface="Segoe Pro" pitchFamily="34" charset="0"/>
              </a:rPr>
              <a:t>Project</a:t>
            </a:r>
          </a:p>
        </p:txBody>
      </p:sp>
    </p:spTree>
    <p:extLst>
      <p:ext uri="{BB962C8B-B14F-4D97-AF65-F5344CB8AC3E}">
        <p14:creationId xmlns:p14="http://schemas.microsoft.com/office/powerpoint/2010/main" val="38101615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2"/>
            <a:ext cx="8363938" cy="60939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7" y="1447801"/>
            <a:ext cx="8363937" cy="174971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userDrawn="1"/>
        </p:nvSpPr>
        <p:spPr>
          <a:xfrm>
            <a:off x="3142506" y="6602284"/>
            <a:ext cx="2858989" cy="121252"/>
          </a:xfrm>
          <a:prstGeom prst="rect">
            <a:avLst/>
          </a:prstGeom>
          <a:noFill/>
        </p:spPr>
        <p:txBody>
          <a:bodyPr wrap="none" lIns="0" tIns="0" rIns="0" bIns="0" rtlCol="0" anchor="ctr">
            <a:spAutoFit/>
          </a:bodyPr>
          <a:lstStyle/>
          <a:p>
            <a:pPr algn="ctr" defTabSz="914425"/>
            <a:r>
              <a:rPr lang="en-US" sz="788" spc="113" dirty="0" smtClean="0">
                <a:gradFill>
                  <a:gsLst>
                    <a:gs pos="0">
                      <a:srgbClr val="505050">
                        <a:alpha val="50000"/>
                      </a:srgbClr>
                    </a:gs>
                    <a:gs pos="86000">
                      <a:srgbClr val="505050">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784115869"/>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7" y="1447800"/>
            <a:ext cx="8363938" cy="1840504"/>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3423906"/>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Divider Slide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3" y="2109543"/>
            <a:ext cx="7680340" cy="997196"/>
          </a:xfrm>
          <a:prstGeom prst="rect">
            <a:avLst/>
          </a:prstGeom>
        </p:spPr>
        <p:txBody>
          <a:bodyPr lIns="91306" tIns="45654" rIns="91306" bIns="45654" anchor="b" anchorCtr="0"/>
          <a:lstStyle>
            <a:lvl1pPr>
              <a:spcBef>
                <a:spcPts val="902"/>
              </a:spcBef>
              <a:defRPr sz="5414"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4213" y="3425827"/>
            <a:ext cx="7680340" cy="498599"/>
          </a:xfrm>
          <a:prstGeom prst="rect">
            <a:avLst/>
          </a:prstGeom>
        </p:spPr>
        <p:txBody>
          <a:bodyPr lIns="91306" tIns="45654" rIns="91306" bIns="45654">
            <a:noAutofit/>
          </a:bodyPr>
          <a:lstStyle>
            <a:lvl1pPr marL="0" indent="0">
              <a:spcBef>
                <a:spcPts val="902"/>
              </a:spcBef>
              <a:buNone/>
              <a:defRPr spc="-53"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sp>
        <p:nvSpPr>
          <p:cNvPr id="7" name="TextBox 6"/>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ln>
                  <a:solidFill>
                    <a:srgbClr val="505050"/>
                  </a:solidFill>
                </a:ln>
                <a:solidFill>
                  <a:srgbClr val="505050"/>
                </a:solidFill>
                <a:latin typeface="Segoe Pro" pitchFamily="34" charset="0"/>
              </a:rPr>
              <a:t>Project</a:t>
            </a:r>
          </a:p>
        </p:txBody>
      </p:sp>
    </p:spTree>
    <p:extLst>
      <p:ext uri="{BB962C8B-B14F-4D97-AF65-F5344CB8AC3E}">
        <p14:creationId xmlns:p14="http://schemas.microsoft.com/office/powerpoint/2010/main" val="2168944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819605"/>
            <a:ext cx="8363938" cy="1218795"/>
          </a:xfrm>
        </p:spPr>
        <p:txBody>
          <a:bodyPr anchor="b" anchorCtr="0"/>
          <a:lstStyle>
            <a:lvl1pPr>
              <a:spcBef>
                <a:spcPts val="902"/>
              </a:spcBef>
              <a:defRPr sz="6617" spc="-226"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2"/>
          <p:cNvPicPr>
            <a:picLocks noChangeAspect="1" noChangeArrowheads="1"/>
          </p:cNvPicPr>
          <p:nvPr userDrawn="1"/>
        </p:nvPicPr>
        <p:blipFill>
          <a:blip r:embed="rId2" cstate="screen">
            <a:clrChange>
              <a:clrFrom>
                <a:srgbClr val="009E49"/>
              </a:clrFrom>
              <a:clrTo>
                <a:srgbClr val="009E49">
                  <a:alpha val="0"/>
                </a:srgbClr>
              </a:clrTo>
            </a:clrChange>
            <a:extLst>
              <a:ext uri="{28A0092B-C50C-407E-A947-70E740481C1C}">
                <a14:useLocalDpi xmlns:a14="http://schemas.microsoft.com/office/drawing/2010/main"/>
              </a:ext>
            </a:extLst>
          </a:blip>
          <a:srcRect/>
          <a:stretch>
            <a:fillRect/>
          </a:stretch>
        </p:blipFill>
        <p:spPr bwMode="auto">
          <a:xfrm>
            <a:off x="7972595" y="6044842"/>
            <a:ext cx="1122535" cy="81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33122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4" y="4343402"/>
            <a:ext cx="7680340" cy="461665"/>
          </a:xfrm>
        </p:spPr>
        <p:txBody>
          <a:bodyPr>
            <a:noAutofit/>
          </a:bodyPr>
          <a:lstStyle>
            <a:lvl1pPr marL="0" indent="0" algn="l">
              <a:lnSpc>
                <a:spcPct val="90000"/>
              </a:lnSpc>
              <a:spcBef>
                <a:spcPts val="902"/>
              </a:spcBef>
              <a:buNone/>
              <a:defRPr lang="en-US" sz="2707" kern="1200" spc="-53" baseline="0" dirty="0">
                <a:gradFill>
                  <a:gsLst>
                    <a:gs pos="2083">
                      <a:schemeClr val="bg2"/>
                    </a:gs>
                    <a:gs pos="99000">
                      <a:schemeClr val="bg2"/>
                    </a:gs>
                  </a:gsLst>
                  <a:lin ang="5400000" scaled="0"/>
                </a:gradFill>
                <a:latin typeface="+mj-lt"/>
                <a:ea typeface="+mn-ea"/>
                <a:cs typeface="+mn-cs"/>
              </a:defRPr>
            </a:lvl1pPr>
            <a:lvl2pPr marL="343251" indent="0" algn="ctr">
              <a:buNone/>
              <a:defRPr>
                <a:solidFill>
                  <a:schemeClr val="tx1">
                    <a:tint val="75000"/>
                  </a:schemeClr>
                </a:solidFill>
              </a:defRPr>
            </a:lvl2pPr>
            <a:lvl3pPr marL="686501" indent="0" algn="ctr">
              <a:buNone/>
              <a:defRPr>
                <a:solidFill>
                  <a:schemeClr val="tx1">
                    <a:tint val="75000"/>
                  </a:schemeClr>
                </a:solidFill>
              </a:defRPr>
            </a:lvl3pPr>
            <a:lvl4pPr marL="1029752" indent="0" algn="ctr">
              <a:buNone/>
              <a:defRPr>
                <a:solidFill>
                  <a:schemeClr val="tx1">
                    <a:tint val="75000"/>
                  </a:schemeClr>
                </a:solidFill>
              </a:defRPr>
            </a:lvl4pPr>
            <a:lvl5pPr marL="1373002" indent="0" algn="ctr">
              <a:buNone/>
              <a:defRPr>
                <a:solidFill>
                  <a:schemeClr val="tx1">
                    <a:tint val="75000"/>
                  </a:schemeClr>
                </a:solidFill>
              </a:defRPr>
            </a:lvl5pPr>
            <a:lvl6pPr marL="1716253" indent="0" algn="ctr">
              <a:buNone/>
              <a:defRPr>
                <a:solidFill>
                  <a:schemeClr val="tx1">
                    <a:tint val="75000"/>
                  </a:schemeClr>
                </a:solidFill>
              </a:defRPr>
            </a:lvl6pPr>
            <a:lvl7pPr marL="2059504" indent="0" algn="ctr">
              <a:buNone/>
              <a:defRPr>
                <a:solidFill>
                  <a:schemeClr val="tx1">
                    <a:tint val="75000"/>
                  </a:schemeClr>
                </a:solidFill>
              </a:defRPr>
            </a:lvl7pPr>
            <a:lvl8pPr marL="2402755" indent="0" algn="ctr">
              <a:buNone/>
              <a:defRPr>
                <a:solidFill>
                  <a:schemeClr val="tx1">
                    <a:tint val="75000"/>
                  </a:schemeClr>
                </a:solidFill>
              </a:defRPr>
            </a:lvl8pPr>
            <a:lvl9pPr marL="2746006" indent="0" algn="ctr">
              <a:buNone/>
              <a:defRPr>
                <a:solidFill>
                  <a:schemeClr val="tx1">
                    <a:tint val="75000"/>
                  </a:schemeClr>
                </a:solidFill>
              </a:defRPr>
            </a:lvl9pPr>
          </a:lstStyle>
          <a:p>
            <a:pPr marL="0" marR="0" lvl="0" indent="0" algn="l" defTabSz="686501"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30044" y="2739679"/>
            <a:ext cx="7686295" cy="1378644"/>
          </a:xfrm>
        </p:spPr>
        <p:txBody>
          <a:bodyPr anchor="ctr" anchorCtr="0">
            <a:noAutofit/>
            <a:scene3d>
              <a:camera prst="orthographicFront"/>
              <a:lightRig rig="flat" dir="t"/>
            </a:scene3d>
            <a:sp3d>
              <a:contourClr>
                <a:schemeClr val="tx2"/>
              </a:contourClr>
            </a:sp3d>
          </a:bodyPr>
          <a:lstStyle>
            <a:lvl1pPr marL="0" indent="0" algn="l">
              <a:spcBef>
                <a:spcPts val="902"/>
              </a:spcBef>
              <a:buFont typeface="Arial" pitchFamily="34" charset="0"/>
              <a:buNone/>
              <a:defRPr lang="en-US" sz="7218" b="0" kern="1200" cap="none" spc="-300" baseline="0" dirty="0" smtClean="0">
                <a:ln w="3175">
                  <a:noFill/>
                </a:ln>
                <a:solidFill>
                  <a:srgbClr val="009E49"/>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30044" y="1447800"/>
            <a:ext cx="7680340" cy="914096"/>
          </a:xfrm>
        </p:spPr>
        <p:txBody>
          <a:bodyPr wrap="square" anchor="b">
            <a:noAutofit/>
          </a:bodyPr>
          <a:lstStyle>
            <a:lvl1pPr marL="0" indent="0">
              <a:spcBef>
                <a:spcPts val="902"/>
              </a:spcBef>
              <a:buNone/>
              <a:defRPr sz="5038" spc="-113"/>
            </a:lvl1pPr>
          </a:lstStyle>
          <a:p>
            <a:pPr lvl="0"/>
            <a:r>
              <a:rPr lang="en-US" dirty="0" smtClean="0"/>
              <a:t>Click to edit Master text styles</a:t>
            </a:r>
          </a:p>
        </p:txBody>
      </p:sp>
    </p:spTree>
    <p:extLst>
      <p:ext uri="{BB962C8B-B14F-4D97-AF65-F5344CB8AC3E}">
        <p14:creationId xmlns:p14="http://schemas.microsoft.com/office/powerpoint/2010/main" val="2627710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800"/>
            <a:ext cx="8363938" cy="1975927"/>
          </a:xfrm>
          <a:prstGeom prst="rect">
            <a:avLst/>
          </a:prstGeom>
        </p:spPr>
        <p:txBody>
          <a:bodyPr/>
          <a:lstStyle>
            <a:lvl1pPr marL="0" indent="0">
              <a:spcBef>
                <a:spcPts val="902"/>
              </a:spcBef>
              <a:buNone/>
              <a:defRPr sz="3008">
                <a:solidFill>
                  <a:srgbClr val="009E49"/>
                </a:solidFill>
                <a:latin typeface="+mj-lt"/>
              </a:defRPr>
            </a:lvl1pPr>
            <a:lvl2pPr marL="0" indent="0">
              <a:spcBef>
                <a:spcPts val="902"/>
              </a:spcBef>
              <a:buNone/>
              <a:defRPr sz="1504">
                <a:gradFill>
                  <a:gsLst>
                    <a:gs pos="100000">
                      <a:schemeClr val="bg2"/>
                    </a:gs>
                    <a:gs pos="6000">
                      <a:schemeClr val="bg2"/>
                    </a:gs>
                  </a:gsLst>
                  <a:lin ang="5400000" scaled="0"/>
                </a:gradFill>
              </a:defRPr>
            </a:lvl2pPr>
            <a:lvl3pPr marL="174015" indent="0">
              <a:spcBef>
                <a:spcPts val="902"/>
              </a:spcBef>
              <a:buNone/>
              <a:defRPr sz="1504">
                <a:gradFill>
                  <a:gsLst>
                    <a:gs pos="100000">
                      <a:schemeClr val="bg2"/>
                    </a:gs>
                    <a:gs pos="6000">
                      <a:schemeClr val="bg2"/>
                    </a:gs>
                  </a:gsLst>
                  <a:lin ang="5400000" scaled="0"/>
                </a:gradFill>
              </a:defRPr>
            </a:lvl3pPr>
            <a:lvl4pPr marL="343265" indent="0">
              <a:spcBef>
                <a:spcPts val="902"/>
              </a:spcBef>
              <a:buNone/>
              <a:defRPr sz="1504">
                <a:gradFill>
                  <a:gsLst>
                    <a:gs pos="100000">
                      <a:schemeClr val="bg2"/>
                    </a:gs>
                    <a:gs pos="6000">
                      <a:schemeClr val="bg2"/>
                    </a:gs>
                  </a:gsLst>
                  <a:lin ang="5400000" scaled="0"/>
                </a:gradFill>
              </a:defRPr>
            </a:lvl4pPr>
            <a:lvl5pPr marL="520857" indent="0">
              <a:spcBef>
                <a:spcPts val="902"/>
              </a:spcBef>
              <a:buNone/>
              <a:defRPr sz="1504">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9" name="TextBox 8"/>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3156078376"/>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800"/>
            <a:ext cx="8363938" cy="1975927"/>
          </a:xfrm>
          <a:prstGeom prst="rect">
            <a:avLst/>
          </a:prstGeom>
        </p:spPr>
        <p:txBody>
          <a:bodyPr/>
          <a:lstStyle>
            <a:lvl1pPr marL="0" indent="0">
              <a:spcBef>
                <a:spcPts val="902"/>
              </a:spcBef>
              <a:buNone/>
              <a:defRPr sz="3008">
                <a:gradFill>
                  <a:gsLst>
                    <a:gs pos="100000">
                      <a:schemeClr val="bg2"/>
                    </a:gs>
                    <a:gs pos="0">
                      <a:schemeClr val="bg2"/>
                    </a:gs>
                  </a:gsLst>
                  <a:lin ang="5400000" scaled="0"/>
                </a:gradFill>
                <a:latin typeface="+mj-lt"/>
              </a:defRPr>
            </a:lvl1pPr>
            <a:lvl2pPr marL="0" indent="0">
              <a:spcBef>
                <a:spcPts val="902"/>
              </a:spcBef>
              <a:buNone/>
              <a:defRPr sz="1504">
                <a:gradFill>
                  <a:gsLst>
                    <a:gs pos="100000">
                      <a:schemeClr val="bg2"/>
                    </a:gs>
                    <a:gs pos="0">
                      <a:schemeClr val="bg2"/>
                    </a:gs>
                  </a:gsLst>
                  <a:lin ang="5400000" scaled="0"/>
                </a:gradFill>
              </a:defRPr>
            </a:lvl2pPr>
            <a:lvl3pPr marL="174015" indent="0">
              <a:spcBef>
                <a:spcPts val="902"/>
              </a:spcBef>
              <a:buNone/>
              <a:defRPr sz="1504">
                <a:gradFill>
                  <a:gsLst>
                    <a:gs pos="100000">
                      <a:schemeClr val="bg2"/>
                    </a:gs>
                    <a:gs pos="0">
                      <a:schemeClr val="bg2"/>
                    </a:gs>
                  </a:gsLst>
                  <a:lin ang="5400000" scaled="0"/>
                </a:gradFill>
              </a:defRPr>
            </a:lvl3pPr>
            <a:lvl4pPr marL="343265" indent="0">
              <a:spcBef>
                <a:spcPts val="902"/>
              </a:spcBef>
              <a:buNone/>
              <a:defRPr sz="1504">
                <a:gradFill>
                  <a:gsLst>
                    <a:gs pos="100000">
                      <a:schemeClr val="bg2"/>
                    </a:gs>
                    <a:gs pos="0">
                      <a:schemeClr val="bg2"/>
                    </a:gs>
                  </a:gsLst>
                  <a:lin ang="5400000" scaled="0"/>
                </a:gradFill>
              </a:defRPr>
            </a:lvl4pPr>
            <a:lvl5pPr marL="520857" indent="0">
              <a:spcBef>
                <a:spcPts val="902"/>
              </a:spcBef>
              <a:buNone/>
              <a:defRPr sz="1504">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9" name="TextBox 8"/>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120051654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2"/>
            <a:ext cx="8363938" cy="747897"/>
          </a:xfrm>
        </p:spPr>
        <p:txBody>
          <a:bodyPr/>
          <a:lstStyle>
            <a:lvl1pPr>
              <a:defRPr>
                <a:solidFill>
                  <a:srgbClr val="009E49"/>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799"/>
            <a:ext cx="8363938" cy="2043636"/>
          </a:xfrm>
          <a:prstGeom prst="rect">
            <a:avLst/>
          </a:prstGeom>
        </p:spPr>
        <p:txBody>
          <a:bodyPr/>
          <a:lstStyle>
            <a:lvl1pPr marL="213349" indent="-213349">
              <a:spcBef>
                <a:spcPts val="902"/>
              </a:spcBef>
              <a:buFont typeface="Wingdings" pitchFamily="2" charset="2"/>
              <a:buChar char=""/>
              <a:defRPr sz="3008"/>
            </a:lvl1pPr>
            <a:lvl2pPr marL="388557" indent="-175208">
              <a:spcBef>
                <a:spcPts val="902"/>
              </a:spcBef>
              <a:buFont typeface="Wingdings" pitchFamily="2" charset="2"/>
              <a:buChar char=""/>
              <a:defRPr>
                <a:latin typeface="+mn-lt"/>
              </a:defRPr>
            </a:lvl2pPr>
            <a:lvl3pPr marL="556613" indent="-168057">
              <a:spcBef>
                <a:spcPts val="902"/>
              </a:spcBef>
              <a:buFont typeface="Wingdings" pitchFamily="2" charset="2"/>
              <a:buChar char=""/>
              <a:tabLst/>
              <a:defRPr>
                <a:latin typeface="+mn-lt"/>
              </a:defRPr>
            </a:lvl3pPr>
            <a:lvl4pPr marL="686528" indent="-129916">
              <a:spcBef>
                <a:spcPts val="902"/>
              </a:spcBef>
              <a:buFont typeface="Wingdings" pitchFamily="2" charset="2"/>
              <a:buChar char=""/>
              <a:defRPr>
                <a:latin typeface="+mn-lt"/>
              </a:defRPr>
            </a:lvl4pPr>
            <a:lvl5pPr marL="816445" indent="-129916">
              <a:spcBef>
                <a:spcPts val="902"/>
              </a:spcBef>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7" name="TextBox 6"/>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44199939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390628" y="1447801"/>
            <a:ext cx="4047274" cy="2462213"/>
          </a:xfrm>
        </p:spPr>
        <p:txBody>
          <a:bodyPr/>
          <a:lstStyle>
            <a:lvl1pPr marL="0" indent="0">
              <a:spcBef>
                <a:spcPts val="902"/>
              </a:spcBef>
              <a:buNone/>
              <a:defRPr sz="3008">
                <a:solidFill>
                  <a:srgbClr val="009E49"/>
                </a:solidFill>
                <a:latin typeface="+mj-lt"/>
              </a:defRPr>
            </a:lvl1pPr>
            <a:lvl2pPr marL="0" indent="0">
              <a:spcBef>
                <a:spcPts val="902"/>
              </a:spcBef>
              <a:buNone/>
              <a:defRPr sz="1504"/>
            </a:lvl2pPr>
            <a:lvl3pPr marL="175208" indent="0">
              <a:spcBef>
                <a:spcPts val="902"/>
              </a:spcBef>
              <a:buNone/>
              <a:defRPr sz="1504"/>
            </a:lvl3pPr>
            <a:lvl4pPr marL="343265" indent="0">
              <a:spcBef>
                <a:spcPts val="902"/>
              </a:spcBef>
              <a:buNone/>
              <a:defRPr sz="1504"/>
            </a:lvl4pPr>
            <a:lvl5pPr marL="520857" indent="0">
              <a:spcBef>
                <a:spcPts val="902"/>
              </a:spcBef>
              <a:buNone/>
              <a:defRPr sz="1504"/>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4709673" y="1447801"/>
            <a:ext cx="4047274" cy="2462213"/>
          </a:xfrm>
        </p:spPr>
        <p:txBody>
          <a:bodyPr/>
          <a:lstStyle>
            <a:lvl1pPr marL="0" indent="0">
              <a:spcBef>
                <a:spcPts val="902"/>
              </a:spcBef>
              <a:buNone/>
              <a:defRPr lang="en-US" sz="3008" kern="1200" spc="-53" baseline="0" dirty="0" smtClean="0">
                <a:solidFill>
                  <a:srgbClr val="009E49"/>
                </a:solidFill>
                <a:latin typeface="+mj-lt"/>
                <a:ea typeface="+mn-ea"/>
                <a:cs typeface="+mn-cs"/>
              </a:defRPr>
            </a:lvl1pPr>
            <a:lvl2pPr marL="2384"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250">
                      <a:schemeClr val="bg2"/>
                    </a:gs>
                    <a:gs pos="100000">
                      <a:schemeClr val="bg2"/>
                    </a:gs>
                  </a:gsLst>
                  <a:lin ang="5400000" scaled="0"/>
                </a:gradFill>
                <a:latin typeface="+mn-lt"/>
                <a:ea typeface="+mn-ea"/>
                <a:cs typeface="+mn-cs"/>
              </a:defRPr>
            </a:lvl2pPr>
            <a:lvl3pPr marL="175208"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250">
                      <a:schemeClr val="bg2"/>
                    </a:gs>
                    <a:gs pos="100000">
                      <a:schemeClr val="bg2"/>
                    </a:gs>
                  </a:gsLst>
                  <a:lin ang="5400000" scaled="0"/>
                </a:gradFill>
                <a:latin typeface="+mn-lt"/>
                <a:ea typeface="+mn-ea"/>
                <a:cs typeface="+mn-cs"/>
              </a:defRPr>
            </a:lvl3pPr>
            <a:lvl4pPr marL="345648"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250">
                      <a:schemeClr val="bg2"/>
                    </a:gs>
                    <a:gs pos="100000">
                      <a:schemeClr val="bg2"/>
                    </a:gs>
                  </a:gsLst>
                  <a:lin ang="5400000" scaled="0"/>
                </a:gradFill>
                <a:latin typeface="+mn-lt"/>
                <a:ea typeface="+mn-ea"/>
                <a:cs typeface="+mn-cs"/>
              </a:defRPr>
            </a:lvl4pPr>
            <a:lvl5pPr marL="516089"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8" name="TextBox 7"/>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270911765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390628" y="1447801"/>
            <a:ext cx="4047274" cy="2462213"/>
          </a:xfrm>
        </p:spPr>
        <p:txBody>
          <a:bodyPr/>
          <a:lstStyle>
            <a:lvl1pPr marL="0" indent="0">
              <a:spcBef>
                <a:spcPts val="902"/>
              </a:spcBef>
              <a:buNone/>
              <a:defRPr sz="3008">
                <a:gradFill>
                  <a:gsLst>
                    <a:gs pos="1000">
                      <a:schemeClr val="bg2"/>
                    </a:gs>
                    <a:gs pos="98000">
                      <a:schemeClr val="bg2"/>
                    </a:gs>
                  </a:gsLst>
                  <a:lin ang="5400000" scaled="0"/>
                </a:gradFill>
                <a:latin typeface="+mj-lt"/>
              </a:defRPr>
            </a:lvl1pPr>
            <a:lvl2pPr marL="0" indent="0">
              <a:spcBef>
                <a:spcPts val="902"/>
              </a:spcBef>
              <a:buNone/>
              <a:defRPr sz="1504">
                <a:gradFill>
                  <a:gsLst>
                    <a:gs pos="1000">
                      <a:schemeClr val="bg2"/>
                    </a:gs>
                    <a:gs pos="98000">
                      <a:schemeClr val="bg2"/>
                    </a:gs>
                  </a:gsLst>
                  <a:lin ang="5400000" scaled="0"/>
                </a:gradFill>
              </a:defRPr>
            </a:lvl2pPr>
            <a:lvl3pPr marL="175208" indent="0">
              <a:spcBef>
                <a:spcPts val="902"/>
              </a:spcBef>
              <a:buNone/>
              <a:defRPr sz="1504">
                <a:gradFill>
                  <a:gsLst>
                    <a:gs pos="1000">
                      <a:schemeClr val="bg2"/>
                    </a:gs>
                    <a:gs pos="98000">
                      <a:schemeClr val="bg2"/>
                    </a:gs>
                  </a:gsLst>
                  <a:lin ang="5400000" scaled="0"/>
                </a:gradFill>
              </a:defRPr>
            </a:lvl3pPr>
            <a:lvl4pPr marL="343265" indent="0">
              <a:spcBef>
                <a:spcPts val="902"/>
              </a:spcBef>
              <a:buNone/>
              <a:defRPr sz="1504">
                <a:gradFill>
                  <a:gsLst>
                    <a:gs pos="1000">
                      <a:schemeClr val="bg2"/>
                    </a:gs>
                    <a:gs pos="98000">
                      <a:schemeClr val="bg2"/>
                    </a:gs>
                  </a:gsLst>
                  <a:lin ang="5400000" scaled="0"/>
                </a:gradFill>
              </a:defRPr>
            </a:lvl4pPr>
            <a:lvl5pPr marL="520857" indent="0">
              <a:spcBef>
                <a:spcPts val="902"/>
              </a:spcBef>
              <a:buNone/>
              <a:defRPr sz="1504">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4709673" y="1447801"/>
            <a:ext cx="4047274" cy="2462213"/>
          </a:xfrm>
        </p:spPr>
        <p:txBody>
          <a:bodyPr/>
          <a:lstStyle>
            <a:lvl1pPr marL="0" indent="0">
              <a:spcBef>
                <a:spcPts val="902"/>
              </a:spcBef>
              <a:buNone/>
              <a:defRPr lang="en-US" sz="3008" kern="1200" spc="-53" baseline="0" dirty="0" smtClean="0">
                <a:gradFill>
                  <a:gsLst>
                    <a:gs pos="1000">
                      <a:schemeClr val="bg2"/>
                    </a:gs>
                    <a:gs pos="98000">
                      <a:schemeClr val="bg2"/>
                    </a:gs>
                  </a:gsLst>
                  <a:lin ang="5400000" scaled="0"/>
                </a:gradFill>
                <a:latin typeface="+mj-lt"/>
                <a:ea typeface="+mn-ea"/>
                <a:cs typeface="+mn-cs"/>
              </a:defRPr>
            </a:lvl1pPr>
            <a:lvl2pPr marL="2384"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000">
                      <a:schemeClr val="bg2"/>
                    </a:gs>
                    <a:gs pos="98000">
                      <a:schemeClr val="bg2"/>
                    </a:gs>
                  </a:gsLst>
                  <a:lin ang="5400000" scaled="0"/>
                </a:gradFill>
                <a:latin typeface="+mn-lt"/>
                <a:ea typeface="+mn-ea"/>
                <a:cs typeface="+mn-cs"/>
              </a:defRPr>
            </a:lvl2pPr>
            <a:lvl3pPr marL="175208"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000">
                      <a:schemeClr val="bg2"/>
                    </a:gs>
                    <a:gs pos="98000">
                      <a:schemeClr val="bg2"/>
                    </a:gs>
                  </a:gsLst>
                  <a:lin ang="5400000" scaled="0"/>
                </a:gradFill>
                <a:latin typeface="+mn-lt"/>
                <a:ea typeface="+mn-ea"/>
                <a:cs typeface="+mn-cs"/>
              </a:defRPr>
            </a:lvl3pPr>
            <a:lvl4pPr marL="345648"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000">
                      <a:schemeClr val="bg2"/>
                    </a:gs>
                    <a:gs pos="98000">
                      <a:schemeClr val="bg2"/>
                    </a:gs>
                  </a:gsLst>
                  <a:lin ang="5400000" scaled="0"/>
                </a:gradFill>
                <a:latin typeface="+mn-lt"/>
                <a:ea typeface="+mn-ea"/>
                <a:cs typeface="+mn-cs"/>
              </a:defRPr>
            </a:lvl4pPr>
            <a:lvl5pPr marL="516089"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8" name="TextBox 7"/>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189064428"/>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0628" y="1447801"/>
            <a:ext cx="4047274" cy="2044791"/>
          </a:xfrm>
        </p:spPr>
        <p:txBody>
          <a:bodyPr>
            <a:spAutoFit/>
          </a:bodyPr>
          <a:lstStyle>
            <a:lvl1pPr marL="219307" indent="-219307">
              <a:spcBef>
                <a:spcPts val="902"/>
              </a:spcBef>
              <a:buClr>
                <a:schemeClr val="bg2"/>
              </a:buClr>
              <a:buSzPct val="100000"/>
              <a:buFont typeface="Wingdings" pitchFamily="2" charset="2"/>
              <a:buChar char=""/>
              <a:defRPr lang="en-US" sz="2707" kern="1200" spc="-53" baseline="0" dirty="0" smtClean="0">
                <a:gradFill>
                  <a:gsLst>
                    <a:gs pos="1250">
                      <a:schemeClr val="bg2"/>
                    </a:gs>
                    <a:gs pos="100000">
                      <a:schemeClr val="bg2"/>
                    </a:gs>
                  </a:gsLst>
                  <a:lin ang="5400000" scaled="0"/>
                </a:gradFill>
                <a:latin typeface="+mj-lt"/>
                <a:ea typeface="+mn-ea"/>
                <a:cs typeface="+mn-cs"/>
              </a:defRPr>
            </a:lvl1pPr>
            <a:lvl2pPr marL="390940" indent="-171632">
              <a:spcBef>
                <a:spcPts val="902"/>
              </a:spcBef>
              <a:defRPr sz="1504"/>
            </a:lvl2pPr>
            <a:lvl3pPr marL="514897" indent="-123957">
              <a:spcBef>
                <a:spcPts val="902"/>
              </a:spcBef>
              <a:tabLst/>
              <a:defRPr sz="1504"/>
            </a:lvl3pPr>
            <a:lvl4pPr marL="648388" indent="-133492">
              <a:spcBef>
                <a:spcPts val="902"/>
              </a:spcBef>
              <a:defRPr/>
            </a:lvl4pPr>
            <a:lvl5pPr marL="772345" indent="-123957">
              <a:spcBef>
                <a:spcPts val="902"/>
              </a:spcBef>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709673" y="1447802"/>
            <a:ext cx="4047274" cy="2044791"/>
          </a:xfrm>
        </p:spPr>
        <p:txBody>
          <a:bodyPr>
            <a:spAutoFit/>
          </a:bodyPr>
          <a:lstStyle>
            <a:lvl1pPr marL="255065" indent="-255065">
              <a:spcBef>
                <a:spcPts val="902"/>
              </a:spcBef>
              <a:buClr>
                <a:schemeClr val="bg2"/>
              </a:buClr>
              <a:buFont typeface="Arial" pitchFamily="34" charset="0"/>
              <a:buChar char="•"/>
              <a:defRPr lang="en-US" sz="2707" kern="1200" spc="-53" baseline="0" dirty="0" smtClean="0">
                <a:gradFill>
                  <a:gsLst>
                    <a:gs pos="1250">
                      <a:schemeClr val="bg2"/>
                    </a:gs>
                    <a:gs pos="100000">
                      <a:schemeClr val="bg2"/>
                    </a:gs>
                  </a:gsLst>
                  <a:lin ang="5400000" scaled="0"/>
                </a:gradFill>
                <a:latin typeface="+mj-lt"/>
                <a:ea typeface="+mn-ea"/>
                <a:cs typeface="+mn-cs"/>
              </a:defRPr>
            </a:lvl1pPr>
            <a:lvl2pPr marL="476756" indent="-257448">
              <a:spcBef>
                <a:spcPts val="902"/>
              </a:spcBef>
              <a:defRPr lang="en-US" sz="1504" kern="1200" spc="0" baseline="0" dirty="0" smtClean="0">
                <a:gradFill>
                  <a:gsLst>
                    <a:gs pos="1250">
                      <a:schemeClr val="bg2"/>
                    </a:gs>
                    <a:gs pos="100000">
                      <a:schemeClr val="bg2"/>
                    </a:gs>
                  </a:gsLst>
                  <a:lin ang="5400000" scaled="0"/>
                </a:gradFill>
                <a:latin typeface="+mn-lt"/>
                <a:ea typeface="+mn-ea"/>
                <a:cs typeface="+mn-cs"/>
              </a:defRPr>
            </a:lvl2pPr>
            <a:lvl3pPr marL="648388" indent="-257448">
              <a:spcBef>
                <a:spcPts val="902"/>
              </a:spcBef>
              <a:defRPr lang="en-US" sz="1504" kern="1200" spc="0" baseline="0" dirty="0" smtClean="0">
                <a:gradFill>
                  <a:gsLst>
                    <a:gs pos="1250">
                      <a:schemeClr val="bg2"/>
                    </a:gs>
                    <a:gs pos="100000">
                      <a:schemeClr val="bg2"/>
                    </a:gs>
                  </a:gsLst>
                  <a:lin ang="5400000" scaled="0"/>
                </a:gradFill>
                <a:latin typeface="+mn-lt"/>
                <a:ea typeface="+mn-ea"/>
                <a:cs typeface="+mn-cs"/>
              </a:defRPr>
            </a:lvl3pPr>
            <a:lvl4pPr marL="772345" indent="-257448">
              <a:spcBef>
                <a:spcPts val="902"/>
              </a:spcBef>
              <a:defRPr lang="en-US" sz="1504" kern="1200" spc="0" baseline="0" dirty="0" smtClean="0">
                <a:gradFill>
                  <a:gsLst>
                    <a:gs pos="1250">
                      <a:schemeClr val="bg2"/>
                    </a:gs>
                    <a:gs pos="100000">
                      <a:schemeClr val="bg2"/>
                    </a:gs>
                  </a:gsLst>
                  <a:lin ang="5400000" scaled="0"/>
                </a:gradFill>
                <a:latin typeface="+mn-lt"/>
                <a:ea typeface="+mn-ea"/>
                <a:cs typeface="+mn-cs"/>
              </a:defRPr>
            </a:lvl4pPr>
            <a:lvl5pPr marL="905837" indent="-257448">
              <a:spcBef>
                <a:spcPts val="902"/>
              </a:spcBef>
              <a:defRPr lang="en-US" sz="1504" kern="1200" spc="0" baseline="0" dirty="0">
                <a:gradFill>
                  <a:gsLst>
                    <a:gs pos="1250">
                      <a:schemeClr val="bg2"/>
                    </a:gs>
                    <a:gs pos="100000">
                      <a:schemeClr val="bg2"/>
                    </a:gs>
                  </a:gsLst>
                  <a:lin ang="5400000" scaled="0"/>
                </a:gradFill>
                <a:latin typeface="+mn-lt"/>
                <a:ea typeface="+mn-ea"/>
                <a:cs typeface="+mn-cs"/>
              </a:defRPr>
            </a:lvl5pPr>
          </a:lstStyle>
          <a:p>
            <a:pPr marL="219307" marR="0" lvl="0" indent="-219307" algn="l" defTabSz="686501" rtl="0" eaLnBrk="1" fontAlgn="auto" latinLnBrk="0" hangingPunct="1">
              <a:lnSpc>
                <a:spcPct val="90000"/>
              </a:lnSpc>
              <a:spcBef>
                <a:spcPts val="901"/>
              </a:spcBef>
              <a:spcAft>
                <a:spcPts val="0"/>
              </a:spcAft>
              <a:buClr>
                <a:schemeClr val="bg2"/>
              </a:buClr>
              <a:buSzPct val="100000"/>
              <a:buFont typeface="Wingdings" pitchFamily="2" charset="2"/>
              <a:buChar char=""/>
              <a:tabLst/>
            </a:pPr>
            <a:r>
              <a:rPr lang="en-US" smtClean="0"/>
              <a:t>Click to edit Master text styles</a:t>
            </a:r>
          </a:p>
          <a:p>
            <a:pPr marL="219307" marR="0" lvl="1" indent="-219307" algn="l" defTabSz="686501" rtl="0" eaLnBrk="1" fontAlgn="auto" latinLnBrk="0" hangingPunct="1">
              <a:lnSpc>
                <a:spcPct val="90000"/>
              </a:lnSpc>
              <a:spcBef>
                <a:spcPts val="901"/>
              </a:spcBef>
              <a:spcAft>
                <a:spcPts val="0"/>
              </a:spcAft>
              <a:buClr>
                <a:schemeClr val="bg2"/>
              </a:buClr>
              <a:buSzPct val="100000"/>
              <a:buFont typeface="Wingdings" pitchFamily="2" charset="2"/>
              <a:buChar char=""/>
              <a:tabLst/>
            </a:pPr>
            <a:r>
              <a:rPr lang="en-US" smtClean="0"/>
              <a:t>Second level</a:t>
            </a:r>
          </a:p>
          <a:p>
            <a:pPr marL="219307" marR="0" lvl="2" indent="-219307" algn="l" defTabSz="686501" rtl="0" eaLnBrk="1" fontAlgn="auto" latinLnBrk="0" hangingPunct="1">
              <a:lnSpc>
                <a:spcPct val="90000"/>
              </a:lnSpc>
              <a:spcBef>
                <a:spcPts val="901"/>
              </a:spcBef>
              <a:spcAft>
                <a:spcPts val="0"/>
              </a:spcAft>
              <a:buClr>
                <a:schemeClr val="bg2"/>
              </a:buClr>
              <a:buSzPct val="100000"/>
              <a:buFont typeface="Wingdings" pitchFamily="2" charset="2"/>
              <a:buChar char=""/>
              <a:tabLst/>
            </a:pPr>
            <a:r>
              <a:rPr lang="en-US" smtClean="0"/>
              <a:t>Third level</a:t>
            </a:r>
          </a:p>
          <a:p>
            <a:pPr marL="219307" marR="0" lvl="3" indent="-219307" algn="l" defTabSz="686501" rtl="0" eaLnBrk="1" fontAlgn="auto" latinLnBrk="0" hangingPunct="1">
              <a:lnSpc>
                <a:spcPct val="90000"/>
              </a:lnSpc>
              <a:spcBef>
                <a:spcPts val="901"/>
              </a:spcBef>
              <a:spcAft>
                <a:spcPts val="0"/>
              </a:spcAft>
              <a:buClr>
                <a:schemeClr val="bg2"/>
              </a:buClr>
              <a:buSzPct val="100000"/>
              <a:buFont typeface="Wingdings" pitchFamily="2" charset="2"/>
              <a:buChar char=""/>
              <a:tabLst/>
            </a:pPr>
            <a:r>
              <a:rPr lang="en-US" smtClean="0"/>
              <a:t>Fourth level</a:t>
            </a:r>
          </a:p>
          <a:p>
            <a:pPr marL="219307" marR="0" lvl="4" indent="-219307" algn="l" defTabSz="686501" rtl="0" eaLnBrk="1" fontAlgn="auto" latinLnBrk="0" hangingPunct="1">
              <a:lnSpc>
                <a:spcPct val="90000"/>
              </a:lnSpc>
              <a:spcBef>
                <a:spcPts val="901"/>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8" name="TextBox 7"/>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124898072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6" y="1447802"/>
            <a:ext cx="4076211" cy="1661993"/>
          </a:xfrm>
          <a:prstGeom prst="rect">
            <a:avLst/>
          </a:prstGeom>
        </p:spPr>
        <p:txBody>
          <a:bodyPr>
            <a:noAutofit/>
          </a:bodyPr>
          <a:lstStyle>
            <a:lvl1pPr marL="0" indent="0">
              <a:spcBef>
                <a:spcPts val="902"/>
              </a:spcBef>
              <a:buNone/>
              <a:defRPr sz="3008" b="0" cap="none" baseline="0">
                <a:solidFill>
                  <a:srgbClr val="009E49"/>
                </a:soli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6" name="Content Placeholder 5"/>
          <p:cNvSpPr>
            <a:spLocks noGrp="1"/>
          </p:cNvSpPr>
          <p:nvPr>
            <p:ph sz="quarter" idx="4"/>
          </p:nvPr>
        </p:nvSpPr>
        <p:spPr>
          <a:xfrm>
            <a:off x="4642321" y="1681907"/>
            <a:ext cx="4114627" cy="332399"/>
          </a:xfrm>
          <a:prstGeom prst="rect">
            <a:avLst/>
          </a:prstGeom>
        </p:spPr>
        <p:txBody>
          <a:bodyPr>
            <a:noAutofit/>
          </a:bodyPr>
          <a:lstStyle>
            <a:lvl1pPr marL="0" indent="0">
              <a:spcBef>
                <a:spcPts val="902"/>
              </a:spcBef>
              <a:buNone/>
              <a:defRPr lang="en-US" sz="1504" kern="1200" spc="0" dirty="0" smtClean="0">
                <a:gradFill>
                  <a:gsLst>
                    <a:gs pos="100000">
                      <a:schemeClr val="bg2"/>
                    </a:gs>
                    <a:gs pos="0">
                      <a:schemeClr val="bg2"/>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solidFill>
                  <a:srgbClr val="009E49"/>
                </a:solidFill>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7" name="TextBox 6"/>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1839937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58595B"/>
        </a:solidFill>
        <a:effectLst/>
      </p:bgPr>
    </p:bg>
    <p:spTree>
      <p:nvGrpSpPr>
        <p:cNvPr id="1" name=""/>
        <p:cNvGrpSpPr/>
        <p:nvPr/>
      </p:nvGrpSpPr>
      <p:grpSpPr>
        <a:xfrm>
          <a:off x="0" y="0"/>
          <a:ext cx="0" cy="0"/>
          <a:chOff x="0" y="0"/>
          <a:chExt cx="0" cy="0"/>
        </a:xfrm>
      </p:grpSpPr>
      <p:sp>
        <p:nvSpPr>
          <p:cNvPr id="13" name="Rectangle 12"/>
          <p:cNvSpPr/>
          <p:nvPr userDrawn="1"/>
        </p:nvSpPr>
        <p:spPr>
          <a:xfrm>
            <a:off x="0" y="980728"/>
            <a:ext cx="9144000" cy="76470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0" y="6106175"/>
            <a:ext cx="9144000" cy="76470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EPM_Logo_Grey_Background.jpg"/>
          <p:cNvPicPr>
            <a:picLocks noChangeAspect="1"/>
          </p:cNvPicPr>
          <p:nvPr userDrawn="1"/>
        </p:nvPicPr>
        <p:blipFill>
          <a:blip r:embed="rId2" cstate="print"/>
          <a:stretch>
            <a:fillRect/>
          </a:stretch>
        </p:blipFill>
        <p:spPr>
          <a:xfrm>
            <a:off x="8794" y="-1"/>
            <a:ext cx="3894632" cy="2348881"/>
          </a:xfrm>
          <a:prstGeom prst="rect">
            <a:avLst/>
          </a:prstGeom>
        </p:spPr>
      </p:pic>
      <p:sp>
        <p:nvSpPr>
          <p:cNvPr id="15" name="Subtitle 2"/>
          <p:cNvSpPr txBox="1">
            <a:spLocks/>
          </p:cNvSpPr>
          <p:nvPr userDrawn="1"/>
        </p:nvSpPr>
        <p:spPr>
          <a:xfrm>
            <a:off x="2290906" y="3413212"/>
            <a:ext cx="496144" cy="720080"/>
          </a:xfrm>
          <a:prstGeom prst="rect">
            <a:avLst/>
          </a:prstGeom>
        </p:spPr>
        <p:txBody>
          <a:bodyPr vert="horz" lIns="91440" tIns="45720" rIns="91440" bIns="45720" rtlCol="0" anchor="ctr">
            <a:normAutofit/>
          </a:bodyPr>
          <a:lstStyle>
            <a:lvl1pPr marL="0" indent="0" algn="l">
              <a:buNone/>
              <a:defRPr sz="2000">
                <a:solidFill>
                  <a:srgbClr val="F475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58595B"/>
              </a:buClr>
              <a:buSzTx/>
              <a:buFont typeface="Wingdings" pitchFamily="2" charset="2"/>
              <a:buNone/>
              <a:tabLst/>
              <a:defRPr/>
            </a:pPr>
            <a:r>
              <a:rPr kumimoji="0" lang="en-US" sz="2000" b="0" i="0" u="none" strike="noStrike" kern="1200" cap="none" spc="0" normalizeH="0" baseline="0" noProof="0" dirty="0" smtClean="0">
                <a:ln>
                  <a:noFill/>
                </a:ln>
                <a:solidFill>
                  <a:srgbClr val="F47521"/>
                </a:solidFill>
                <a:effectLst/>
                <a:uLnTx/>
                <a:uFillTx/>
                <a:latin typeface="Arial" pitchFamily="34" charset="0"/>
                <a:ea typeface="+mn-ea"/>
                <a:cs typeface="Arial" pitchFamily="34" charset="0"/>
              </a:rPr>
              <a:t>02</a:t>
            </a:r>
            <a:endParaRPr kumimoji="0" lang="en-GB" sz="2000" b="0" i="0" u="none" strike="noStrike" kern="1200" cap="none" spc="0" normalizeH="0" baseline="0" noProof="0" dirty="0">
              <a:ln>
                <a:noFill/>
              </a:ln>
              <a:solidFill>
                <a:srgbClr val="F47521"/>
              </a:solidFill>
              <a:effectLst/>
              <a:uLnTx/>
              <a:uFillTx/>
              <a:latin typeface="Arial" pitchFamily="34" charset="0"/>
              <a:ea typeface="+mn-ea"/>
              <a:cs typeface="Arial" pitchFamily="34" charset="0"/>
            </a:endParaRPr>
          </a:p>
        </p:txBody>
      </p:sp>
      <p:cxnSp>
        <p:nvCxnSpPr>
          <p:cNvPr id="19" name="Straight Connector 18"/>
          <p:cNvCxnSpPr/>
          <p:nvPr userDrawn="1"/>
        </p:nvCxnSpPr>
        <p:spPr>
          <a:xfrm>
            <a:off x="3887851" y="3485220"/>
            <a:ext cx="0" cy="576064"/>
          </a:xfrm>
          <a:prstGeom prst="line">
            <a:avLst/>
          </a:prstGeom>
          <a:ln>
            <a:solidFill>
              <a:srgbClr val="D1D3D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2280573" y="3485220"/>
            <a:ext cx="0" cy="576064"/>
          </a:xfrm>
          <a:prstGeom prst="line">
            <a:avLst/>
          </a:prstGeom>
          <a:ln>
            <a:solidFill>
              <a:srgbClr val="D1D3D4"/>
            </a:solidFill>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userDrawn="1"/>
        </p:nvSpPr>
        <p:spPr>
          <a:xfrm>
            <a:off x="521919" y="2605878"/>
            <a:ext cx="7776864" cy="792088"/>
          </a:xfrm>
          <a:prstGeom prst="rect">
            <a:avLst/>
          </a:prstGeom>
        </p:spPr>
        <p:txBody>
          <a:bodyPr vert="horz" lIns="91440" tIns="45720" rIns="91440" bIns="45720" rtlCol="0" anchor="ctr">
            <a:normAutofit/>
          </a:bodyPr>
          <a:lstStyle>
            <a:lvl1pPr algn="l">
              <a:defRPr sz="1600" b="1">
                <a:solidFill>
                  <a:srgbClr val="F47521"/>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rgbClr val="F47521"/>
                </a:solidFill>
                <a:effectLst/>
                <a:uLnTx/>
                <a:uFillTx/>
                <a:latin typeface="Arial" pitchFamily="34" charset="0"/>
                <a:ea typeface="+mj-ea"/>
                <a:cs typeface="Arial" pitchFamily="34" charset="0"/>
              </a:rPr>
              <a:t>Contents</a:t>
            </a:r>
            <a:endParaRPr kumimoji="0" lang="en-GB" sz="1600" b="1" i="0" u="none" strike="noStrike" kern="1200" cap="none" spc="0" normalizeH="0" baseline="0" noProof="0" dirty="0">
              <a:ln>
                <a:noFill/>
              </a:ln>
              <a:solidFill>
                <a:srgbClr val="F47521"/>
              </a:solidFill>
              <a:effectLst/>
              <a:uLnTx/>
              <a:uFillTx/>
              <a:latin typeface="Arial" pitchFamily="34" charset="0"/>
              <a:ea typeface="+mj-ea"/>
              <a:cs typeface="Arial" pitchFamily="34" charset="0"/>
            </a:endParaRPr>
          </a:p>
        </p:txBody>
      </p:sp>
      <p:sp>
        <p:nvSpPr>
          <p:cNvPr id="24" name="Subtitle 2"/>
          <p:cNvSpPr txBox="1">
            <a:spLocks/>
          </p:cNvSpPr>
          <p:nvPr userDrawn="1"/>
        </p:nvSpPr>
        <p:spPr>
          <a:xfrm>
            <a:off x="683628" y="3413212"/>
            <a:ext cx="496144" cy="720080"/>
          </a:xfrm>
          <a:prstGeom prst="rect">
            <a:avLst/>
          </a:prstGeom>
        </p:spPr>
        <p:txBody>
          <a:bodyPr vert="horz" lIns="91440" tIns="45720" rIns="91440" bIns="45720" rtlCol="0" anchor="ctr">
            <a:normAutofit/>
          </a:bodyPr>
          <a:lstStyle>
            <a:lvl1pPr marL="0" indent="0" algn="l">
              <a:buNone/>
              <a:defRPr sz="2000">
                <a:solidFill>
                  <a:srgbClr val="F475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58595B"/>
              </a:buClr>
              <a:buSzTx/>
              <a:buFont typeface="Wingdings" pitchFamily="2" charset="2"/>
              <a:buNone/>
              <a:tabLst/>
              <a:defRPr/>
            </a:pPr>
            <a:r>
              <a:rPr kumimoji="0" lang="en-US" sz="2000" b="0" i="0" u="none" strike="noStrike" kern="1200" cap="none" spc="0" normalizeH="0" baseline="0" noProof="0" dirty="0" smtClean="0">
                <a:ln>
                  <a:noFill/>
                </a:ln>
                <a:solidFill>
                  <a:srgbClr val="F47521"/>
                </a:solidFill>
                <a:effectLst/>
                <a:uLnTx/>
                <a:uFillTx/>
                <a:latin typeface="Arial" pitchFamily="34" charset="0"/>
                <a:ea typeface="+mn-ea"/>
                <a:cs typeface="Arial" pitchFamily="34" charset="0"/>
              </a:rPr>
              <a:t>01</a:t>
            </a:r>
            <a:endParaRPr kumimoji="0" lang="en-GB" sz="2000" b="0" i="0" u="none" strike="noStrike" kern="1200" cap="none" spc="0" normalizeH="0" baseline="0" noProof="0" dirty="0">
              <a:ln>
                <a:noFill/>
              </a:ln>
              <a:solidFill>
                <a:srgbClr val="F47521"/>
              </a:solidFill>
              <a:effectLst/>
              <a:uLnTx/>
              <a:uFillTx/>
              <a:latin typeface="Arial" pitchFamily="34" charset="0"/>
              <a:ea typeface="+mn-ea"/>
              <a:cs typeface="Arial" pitchFamily="34" charset="0"/>
            </a:endParaRPr>
          </a:p>
        </p:txBody>
      </p:sp>
      <p:sp>
        <p:nvSpPr>
          <p:cNvPr id="25" name="Subtitle 2"/>
          <p:cNvSpPr txBox="1">
            <a:spLocks/>
          </p:cNvSpPr>
          <p:nvPr userDrawn="1"/>
        </p:nvSpPr>
        <p:spPr>
          <a:xfrm>
            <a:off x="3898184" y="3429010"/>
            <a:ext cx="496144" cy="720080"/>
          </a:xfrm>
          <a:prstGeom prst="rect">
            <a:avLst/>
          </a:prstGeom>
        </p:spPr>
        <p:txBody>
          <a:bodyPr vert="horz" lIns="91440" tIns="45720" rIns="91440" bIns="45720" rtlCol="0" anchor="ctr">
            <a:normAutofit/>
          </a:bodyPr>
          <a:lstStyle>
            <a:lvl1pPr marL="0" indent="0" algn="l">
              <a:buNone/>
              <a:defRPr sz="2000">
                <a:solidFill>
                  <a:srgbClr val="F475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58595B"/>
              </a:buClr>
              <a:buSzTx/>
              <a:buFont typeface="Wingdings" pitchFamily="2" charset="2"/>
              <a:buNone/>
              <a:tabLst/>
              <a:defRPr/>
            </a:pPr>
            <a:r>
              <a:rPr kumimoji="0" lang="en-US" sz="2000" b="0" i="0" u="none" strike="noStrike" kern="1200" cap="none" spc="0" normalizeH="0" baseline="0" noProof="0" dirty="0" smtClean="0">
                <a:ln>
                  <a:noFill/>
                </a:ln>
                <a:solidFill>
                  <a:srgbClr val="F47521"/>
                </a:solidFill>
                <a:effectLst/>
                <a:uLnTx/>
                <a:uFillTx/>
                <a:latin typeface="Arial" pitchFamily="34" charset="0"/>
                <a:ea typeface="+mn-ea"/>
                <a:cs typeface="Arial" pitchFamily="34" charset="0"/>
              </a:rPr>
              <a:t>03</a:t>
            </a:r>
            <a:endParaRPr kumimoji="0" lang="en-GB" sz="2000" b="0" i="0" u="none" strike="noStrike" kern="1200" cap="none" spc="0" normalizeH="0" baseline="0" noProof="0" dirty="0">
              <a:ln>
                <a:noFill/>
              </a:ln>
              <a:solidFill>
                <a:srgbClr val="F47521"/>
              </a:solidFill>
              <a:effectLst/>
              <a:uLnTx/>
              <a:uFillTx/>
              <a:latin typeface="Arial" pitchFamily="34" charset="0"/>
              <a:ea typeface="+mn-ea"/>
              <a:cs typeface="Arial" pitchFamily="34" charset="0"/>
            </a:endParaRPr>
          </a:p>
        </p:txBody>
      </p:sp>
      <p:cxnSp>
        <p:nvCxnSpPr>
          <p:cNvPr id="27" name="Straight Connector 26"/>
          <p:cNvCxnSpPr/>
          <p:nvPr userDrawn="1"/>
        </p:nvCxnSpPr>
        <p:spPr>
          <a:xfrm>
            <a:off x="5559524" y="3501018"/>
            <a:ext cx="0" cy="576064"/>
          </a:xfrm>
          <a:prstGeom prst="line">
            <a:avLst/>
          </a:prstGeom>
          <a:ln>
            <a:solidFill>
              <a:srgbClr val="D1D3D4"/>
            </a:solidFill>
          </a:ln>
        </p:spPr>
        <p:style>
          <a:lnRef idx="1">
            <a:schemeClr val="accent1"/>
          </a:lnRef>
          <a:fillRef idx="0">
            <a:schemeClr val="accent1"/>
          </a:fillRef>
          <a:effectRef idx="0">
            <a:schemeClr val="accent1"/>
          </a:effectRef>
          <a:fontRef idx="minor">
            <a:schemeClr val="tx1"/>
          </a:fontRef>
        </p:style>
      </p:cxnSp>
      <p:sp>
        <p:nvSpPr>
          <p:cNvPr id="28" name="Subtitle 2"/>
          <p:cNvSpPr txBox="1">
            <a:spLocks/>
          </p:cNvSpPr>
          <p:nvPr userDrawn="1"/>
        </p:nvSpPr>
        <p:spPr>
          <a:xfrm>
            <a:off x="5569857" y="3429010"/>
            <a:ext cx="496144" cy="720080"/>
          </a:xfrm>
          <a:prstGeom prst="rect">
            <a:avLst/>
          </a:prstGeom>
        </p:spPr>
        <p:txBody>
          <a:bodyPr vert="horz" lIns="91440" tIns="45720" rIns="91440" bIns="45720" rtlCol="0" anchor="ctr">
            <a:normAutofit/>
          </a:bodyPr>
          <a:lstStyle>
            <a:lvl1pPr marL="0" indent="0" algn="l">
              <a:buNone/>
              <a:defRPr sz="2000">
                <a:solidFill>
                  <a:srgbClr val="F475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58595B"/>
              </a:buClr>
              <a:buSzTx/>
              <a:buFont typeface="Wingdings" pitchFamily="2" charset="2"/>
              <a:buNone/>
              <a:tabLst/>
              <a:defRPr/>
            </a:pPr>
            <a:r>
              <a:rPr kumimoji="0" lang="en-US" sz="2000" b="0" i="0" u="none" strike="noStrike" kern="1200" cap="none" spc="0" normalizeH="0" baseline="0" noProof="0" dirty="0" smtClean="0">
                <a:ln>
                  <a:noFill/>
                </a:ln>
                <a:solidFill>
                  <a:srgbClr val="F47521"/>
                </a:solidFill>
                <a:effectLst/>
                <a:uLnTx/>
                <a:uFillTx/>
                <a:latin typeface="Arial" pitchFamily="34" charset="0"/>
                <a:ea typeface="+mn-ea"/>
                <a:cs typeface="Arial" pitchFamily="34" charset="0"/>
              </a:rPr>
              <a:t>04</a:t>
            </a:r>
            <a:endParaRPr kumimoji="0" lang="en-GB" sz="2000" b="0" i="0" u="none" strike="noStrike" kern="1200" cap="none" spc="0" normalizeH="0" baseline="0" noProof="0" dirty="0">
              <a:ln>
                <a:noFill/>
              </a:ln>
              <a:solidFill>
                <a:srgbClr val="F47521"/>
              </a:solidFill>
              <a:effectLst/>
              <a:uLnTx/>
              <a:uFillTx/>
              <a:latin typeface="Arial" pitchFamily="34" charset="0"/>
              <a:ea typeface="+mn-ea"/>
              <a:cs typeface="Arial" pitchFamily="34" charset="0"/>
            </a:endParaRPr>
          </a:p>
        </p:txBody>
      </p:sp>
      <p:cxnSp>
        <p:nvCxnSpPr>
          <p:cNvPr id="31" name="Straight Connector 30"/>
          <p:cNvCxnSpPr/>
          <p:nvPr userDrawn="1"/>
        </p:nvCxnSpPr>
        <p:spPr>
          <a:xfrm>
            <a:off x="7231197" y="3501018"/>
            <a:ext cx="0" cy="576064"/>
          </a:xfrm>
          <a:prstGeom prst="line">
            <a:avLst/>
          </a:prstGeom>
          <a:ln>
            <a:solidFill>
              <a:srgbClr val="D1D3D4"/>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0" y="6350304"/>
            <a:ext cx="9144000" cy="507696"/>
          </a:xfrm>
          <a:prstGeom prst="rect">
            <a:avLst/>
          </a:prstGeom>
          <a:solidFill>
            <a:srgbClr val="F47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Subtitle 2"/>
          <p:cNvSpPr txBox="1">
            <a:spLocks/>
          </p:cNvSpPr>
          <p:nvPr userDrawn="1"/>
        </p:nvSpPr>
        <p:spPr>
          <a:xfrm>
            <a:off x="7241530" y="3429010"/>
            <a:ext cx="496144" cy="720080"/>
          </a:xfrm>
          <a:prstGeom prst="rect">
            <a:avLst/>
          </a:prstGeom>
        </p:spPr>
        <p:txBody>
          <a:bodyPr vert="horz" lIns="91440" tIns="45720" rIns="91440" bIns="45720" rtlCol="0" anchor="ctr">
            <a:normAutofit/>
          </a:bodyPr>
          <a:lstStyle>
            <a:lvl1pPr marL="0" indent="0" algn="l">
              <a:buNone/>
              <a:defRPr sz="2000">
                <a:solidFill>
                  <a:srgbClr val="F475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
                <a:srgbClr val="58595B"/>
              </a:buClr>
              <a:buSzTx/>
              <a:buFont typeface="Wingdings" pitchFamily="2" charset="2"/>
              <a:buNone/>
              <a:tabLst/>
              <a:defRPr/>
            </a:pPr>
            <a:r>
              <a:rPr kumimoji="0" lang="en-US" sz="2000" b="0" i="0" u="none" strike="noStrike" kern="1200" cap="none" spc="0" normalizeH="0" baseline="0" noProof="0" dirty="0" smtClean="0">
                <a:ln>
                  <a:noFill/>
                </a:ln>
                <a:solidFill>
                  <a:srgbClr val="F47521"/>
                </a:solidFill>
                <a:effectLst/>
                <a:uLnTx/>
                <a:uFillTx/>
                <a:latin typeface="Arial" pitchFamily="34" charset="0"/>
                <a:ea typeface="+mn-ea"/>
                <a:cs typeface="Arial" pitchFamily="34" charset="0"/>
              </a:rPr>
              <a:t>05</a:t>
            </a:r>
            <a:endParaRPr kumimoji="0" lang="en-GB" sz="2000" b="0" i="0" u="none" strike="noStrike" kern="1200" cap="none" spc="0" normalizeH="0" baseline="0" noProof="0" dirty="0">
              <a:ln>
                <a:noFill/>
              </a:ln>
              <a:solidFill>
                <a:srgbClr val="F47521"/>
              </a:solidFill>
              <a:effectLst/>
              <a:uLnTx/>
              <a:uFillTx/>
              <a:latin typeface="Arial" pitchFamily="34" charset="0"/>
              <a:ea typeface="+mn-ea"/>
              <a:cs typeface="Arial" pitchFamily="34" charset="0"/>
            </a:endParaRPr>
          </a:p>
        </p:txBody>
      </p:sp>
      <p:sp>
        <p:nvSpPr>
          <p:cNvPr id="37" name="Text Placeholder 36"/>
          <p:cNvSpPr>
            <a:spLocks noGrp="1"/>
          </p:cNvSpPr>
          <p:nvPr>
            <p:ph type="body" sz="quarter" idx="13"/>
          </p:nvPr>
        </p:nvSpPr>
        <p:spPr>
          <a:xfrm>
            <a:off x="1190105" y="3429000"/>
            <a:ext cx="1080135" cy="720090"/>
          </a:xfrm>
        </p:spPr>
        <p:txBody>
          <a:bodyPr vert="horz" lIns="91440" tIns="45720" rIns="91440" bIns="45720" rtlCol="0" anchor="ctr">
            <a:normAutofit/>
          </a:bodyPr>
          <a:lstStyle>
            <a:lvl1pPr>
              <a:defRPr kumimoji="0" lang="en-GB" sz="1200" b="0" i="0" u="none" strike="noStrike" kern="1200" cap="none" spc="0" normalizeH="0" baseline="0" noProof="0" dirty="0" smtClean="0">
                <a:ln>
                  <a:noFill/>
                </a:ln>
                <a:solidFill>
                  <a:srgbClr val="D1D3D4"/>
                </a:solidFill>
                <a:effectLst/>
                <a:uLnTx/>
                <a:uFillTx/>
                <a:latin typeface="Arial" pitchFamily="34" charset="0"/>
                <a:ea typeface="+mn-ea"/>
                <a:cs typeface="Arial" pitchFamily="34" charset="0"/>
              </a:defRPr>
            </a:lvl1pPr>
            <a:lvl4pPr>
              <a:defRPr kumimoji="0" lang="en-US" sz="1400" b="0" i="0" u="none" strike="noStrike" kern="1200" cap="none" spc="0" normalizeH="0" baseline="0" noProof="0" dirty="0" err="1" smtClean="0">
                <a:ln>
                  <a:noFill/>
                </a:ln>
                <a:solidFill>
                  <a:srgbClr val="D1D3D4"/>
                </a:solidFill>
                <a:effectLst/>
                <a:uLnTx/>
                <a:uFillTx/>
                <a:latin typeface="Arial" pitchFamily="34" charset="0"/>
                <a:ea typeface="+mn-ea"/>
                <a:cs typeface="Arial" pitchFamily="34" charset="0"/>
              </a:defRPr>
            </a:lvl4pPr>
          </a:lstStyle>
          <a:p>
            <a:pPr marL="0" marR="0" lvl="0" indent="0" algn="l" defTabSz="914400" rtl="0" eaLnBrk="1" fontAlgn="auto" latinLnBrk="0" hangingPunct="1">
              <a:lnSpc>
                <a:spcPct val="100000"/>
              </a:lnSpc>
              <a:spcBef>
                <a:spcPct val="20000"/>
              </a:spcBef>
              <a:spcAft>
                <a:spcPts val="0"/>
              </a:spcAft>
              <a:buClr>
                <a:srgbClr val="58595B"/>
              </a:buClr>
              <a:buSzTx/>
              <a:buFont typeface="Wingdings" pitchFamily="2" charset="2"/>
              <a:buNone/>
              <a:tabLst/>
              <a:defRPr/>
            </a:pPr>
            <a:endParaRPr lang="en-GB" dirty="0"/>
          </a:p>
        </p:txBody>
      </p:sp>
      <p:sp>
        <p:nvSpPr>
          <p:cNvPr id="38" name="Text Placeholder 36"/>
          <p:cNvSpPr>
            <a:spLocks noGrp="1"/>
          </p:cNvSpPr>
          <p:nvPr>
            <p:ph type="body" sz="quarter" idx="14"/>
          </p:nvPr>
        </p:nvSpPr>
        <p:spPr>
          <a:xfrm>
            <a:off x="2797383" y="3429000"/>
            <a:ext cx="1080135" cy="720090"/>
          </a:xfrm>
        </p:spPr>
        <p:txBody>
          <a:bodyPr vert="horz" lIns="91440" tIns="45720" rIns="91440" bIns="45720" rtlCol="0" anchor="ctr">
            <a:normAutofit/>
          </a:bodyPr>
          <a:lstStyle>
            <a:lvl1pPr>
              <a:defRPr kumimoji="0" lang="en-GB" sz="1200" b="0" i="0" u="none" strike="noStrike" kern="1200" cap="none" spc="0" normalizeH="0" baseline="0" noProof="0" dirty="0" smtClean="0">
                <a:ln>
                  <a:noFill/>
                </a:ln>
                <a:solidFill>
                  <a:srgbClr val="D1D3D4"/>
                </a:solidFill>
                <a:effectLst/>
                <a:uLnTx/>
                <a:uFillTx/>
                <a:latin typeface="Arial" pitchFamily="34" charset="0"/>
                <a:ea typeface="+mn-ea"/>
                <a:cs typeface="Arial" pitchFamily="34" charset="0"/>
              </a:defRPr>
            </a:lvl1pPr>
            <a:lvl4pPr>
              <a:defRPr kumimoji="0" lang="en-US" sz="1400" b="0" i="0" u="none" strike="noStrike" kern="1200" cap="none" spc="0" normalizeH="0" baseline="0" noProof="0" dirty="0" err="1" smtClean="0">
                <a:ln>
                  <a:noFill/>
                </a:ln>
                <a:solidFill>
                  <a:srgbClr val="D1D3D4"/>
                </a:solidFill>
                <a:effectLst/>
                <a:uLnTx/>
                <a:uFillTx/>
                <a:latin typeface="Arial" pitchFamily="34" charset="0"/>
                <a:ea typeface="+mn-ea"/>
                <a:cs typeface="Arial" pitchFamily="34" charset="0"/>
              </a:defRPr>
            </a:lvl4pPr>
          </a:lstStyle>
          <a:p>
            <a:pPr marL="0" marR="0" lvl="0" indent="0" algn="l" defTabSz="914400" rtl="0" eaLnBrk="1" fontAlgn="auto" latinLnBrk="0" hangingPunct="1">
              <a:lnSpc>
                <a:spcPct val="100000"/>
              </a:lnSpc>
              <a:spcBef>
                <a:spcPct val="20000"/>
              </a:spcBef>
              <a:spcAft>
                <a:spcPts val="0"/>
              </a:spcAft>
              <a:buClr>
                <a:srgbClr val="58595B"/>
              </a:buClr>
              <a:buSzTx/>
              <a:buFont typeface="Wingdings" pitchFamily="2" charset="2"/>
              <a:buNone/>
              <a:tabLst/>
              <a:defRPr/>
            </a:pPr>
            <a:r>
              <a:rPr lang="en-US" dirty="0" smtClean="0"/>
              <a:t>Click to edit</a:t>
            </a:r>
            <a:endParaRPr lang="en-GB" dirty="0"/>
          </a:p>
        </p:txBody>
      </p:sp>
      <p:sp>
        <p:nvSpPr>
          <p:cNvPr id="39" name="Text Placeholder 36"/>
          <p:cNvSpPr>
            <a:spLocks noGrp="1"/>
          </p:cNvSpPr>
          <p:nvPr>
            <p:ph type="body" sz="quarter" idx="15"/>
          </p:nvPr>
        </p:nvSpPr>
        <p:spPr>
          <a:xfrm>
            <a:off x="4404661" y="3429000"/>
            <a:ext cx="1144530" cy="720090"/>
          </a:xfrm>
        </p:spPr>
        <p:txBody>
          <a:bodyPr vert="horz" lIns="91440" tIns="45720" rIns="91440" bIns="45720" rtlCol="0" anchor="ctr">
            <a:normAutofit/>
          </a:bodyPr>
          <a:lstStyle>
            <a:lvl1pPr>
              <a:defRPr kumimoji="0" lang="en-GB" sz="1200" b="0" i="0" u="none" strike="noStrike" kern="1200" cap="none" spc="0" normalizeH="0" baseline="0" noProof="0" dirty="0" smtClean="0">
                <a:ln>
                  <a:noFill/>
                </a:ln>
                <a:solidFill>
                  <a:srgbClr val="D1D3D4"/>
                </a:solidFill>
                <a:effectLst/>
                <a:uLnTx/>
                <a:uFillTx/>
                <a:latin typeface="Arial" pitchFamily="34" charset="0"/>
                <a:ea typeface="+mn-ea"/>
                <a:cs typeface="Arial" pitchFamily="34" charset="0"/>
              </a:defRPr>
            </a:lvl1pPr>
            <a:lvl4pPr>
              <a:defRPr kumimoji="0" lang="en-US" sz="1400" b="0" i="0" u="none" strike="noStrike" kern="1200" cap="none" spc="0" normalizeH="0" baseline="0" noProof="0" dirty="0" err="1" smtClean="0">
                <a:ln>
                  <a:noFill/>
                </a:ln>
                <a:solidFill>
                  <a:srgbClr val="D1D3D4"/>
                </a:solidFill>
                <a:effectLst/>
                <a:uLnTx/>
                <a:uFillTx/>
                <a:latin typeface="Arial" pitchFamily="34" charset="0"/>
                <a:ea typeface="+mn-ea"/>
                <a:cs typeface="Arial" pitchFamily="34" charset="0"/>
              </a:defRPr>
            </a:lvl4pPr>
          </a:lstStyle>
          <a:p>
            <a:pPr marL="0" marR="0" lvl="0" indent="0" algn="l" defTabSz="914400" rtl="0" eaLnBrk="1" fontAlgn="auto" latinLnBrk="0" hangingPunct="1">
              <a:lnSpc>
                <a:spcPct val="100000"/>
              </a:lnSpc>
              <a:spcBef>
                <a:spcPct val="20000"/>
              </a:spcBef>
              <a:spcAft>
                <a:spcPts val="0"/>
              </a:spcAft>
              <a:buClr>
                <a:srgbClr val="58595B"/>
              </a:buClr>
              <a:buSzTx/>
              <a:buFont typeface="Wingdings" pitchFamily="2" charset="2"/>
              <a:buNone/>
              <a:tabLst/>
              <a:defRPr/>
            </a:pPr>
            <a:r>
              <a:rPr lang="en-US" dirty="0" smtClean="0"/>
              <a:t>Click to edit</a:t>
            </a:r>
            <a:endParaRPr lang="en-GB" dirty="0"/>
          </a:p>
        </p:txBody>
      </p:sp>
      <p:sp>
        <p:nvSpPr>
          <p:cNvPr id="40" name="Text Placeholder 36"/>
          <p:cNvSpPr>
            <a:spLocks noGrp="1"/>
          </p:cNvSpPr>
          <p:nvPr>
            <p:ph type="body" sz="quarter" idx="16"/>
          </p:nvPr>
        </p:nvSpPr>
        <p:spPr>
          <a:xfrm>
            <a:off x="6076334" y="3429000"/>
            <a:ext cx="1144530" cy="720090"/>
          </a:xfrm>
        </p:spPr>
        <p:txBody>
          <a:bodyPr vert="horz" lIns="91440" tIns="45720" rIns="91440" bIns="45720" rtlCol="0" anchor="ctr">
            <a:normAutofit/>
          </a:bodyPr>
          <a:lstStyle>
            <a:lvl1pPr>
              <a:defRPr kumimoji="0" lang="en-GB" sz="1200" b="0" i="0" u="none" strike="noStrike" kern="1200" cap="none" spc="0" normalizeH="0" baseline="0" noProof="0" dirty="0" smtClean="0">
                <a:ln>
                  <a:noFill/>
                </a:ln>
                <a:solidFill>
                  <a:srgbClr val="D1D3D4"/>
                </a:solidFill>
                <a:effectLst/>
                <a:uLnTx/>
                <a:uFillTx/>
                <a:latin typeface="Arial" pitchFamily="34" charset="0"/>
                <a:ea typeface="+mn-ea"/>
                <a:cs typeface="Arial" pitchFamily="34" charset="0"/>
              </a:defRPr>
            </a:lvl1pPr>
            <a:lvl4pPr>
              <a:defRPr kumimoji="0" lang="en-US" sz="1400" b="0" i="0" u="none" strike="noStrike" kern="1200" cap="none" spc="0" normalizeH="0" baseline="0" noProof="0" dirty="0" err="1" smtClean="0">
                <a:ln>
                  <a:noFill/>
                </a:ln>
                <a:solidFill>
                  <a:srgbClr val="D1D3D4"/>
                </a:solidFill>
                <a:effectLst/>
                <a:uLnTx/>
                <a:uFillTx/>
                <a:latin typeface="Arial" pitchFamily="34" charset="0"/>
                <a:ea typeface="+mn-ea"/>
                <a:cs typeface="Arial" pitchFamily="34" charset="0"/>
              </a:defRPr>
            </a:lvl4pPr>
          </a:lstStyle>
          <a:p>
            <a:pPr marL="0" marR="0" lvl="0" indent="0" algn="l" defTabSz="914400" rtl="0" eaLnBrk="1" fontAlgn="auto" latinLnBrk="0" hangingPunct="1">
              <a:lnSpc>
                <a:spcPct val="100000"/>
              </a:lnSpc>
              <a:spcBef>
                <a:spcPct val="20000"/>
              </a:spcBef>
              <a:spcAft>
                <a:spcPts val="0"/>
              </a:spcAft>
              <a:buClr>
                <a:srgbClr val="58595B"/>
              </a:buClr>
              <a:buSzTx/>
              <a:buFont typeface="Wingdings" pitchFamily="2" charset="2"/>
              <a:buNone/>
              <a:tabLst/>
              <a:defRPr/>
            </a:pPr>
            <a:r>
              <a:rPr lang="en-US" dirty="0" smtClean="0"/>
              <a:t>Click to edit</a:t>
            </a:r>
            <a:endParaRPr lang="en-GB" dirty="0"/>
          </a:p>
        </p:txBody>
      </p:sp>
      <p:sp>
        <p:nvSpPr>
          <p:cNvPr id="41" name="Text Placeholder 36"/>
          <p:cNvSpPr>
            <a:spLocks noGrp="1"/>
          </p:cNvSpPr>
          <p:nvPr>
            <p:ph type="body" sz="quarter" idx="17"/>
          </p:nvPr>
        </p:nvSpPr>
        <p:spPr>
          <a:xfrm>
            <a:off x="7748010" y="3429000"/>
            <a:ext cx="1144530" cy="720090"/>
          </a:xfrm>
        </p:spPr>
        <p:txBody>
          <a:bodyPr vert="horz" lIns="91440" tIns="45720" rIns="91440" bIns="45720" rtlCol="0" anchor="ctr">
            <a:normAutofit/>
          </a:bodyPr>
          <a:lstStyle>
            <a:lvl1pPr>
              <a:defRPr kumimoji="0" lang="en-GB" sz="1200" b="0" i="0" u="none" strike="noStrike" kern="1200" cap="none" spc="0" normalizeH="0" baseline="0" noProof="0" dirty="0" smtClean="0">
                <a:ln>
                  <a:noFill/>
                </a:ln>
                <a:solidFill>
                  <a:srgbClr val="D1D3D4"/>
                </a:solidFill>
                <a:effectLst/>
                <a:uLnTx/>
                <a:uFillTx/>
                <a:latin typeface="Arial" pitchFamily="34" charset="0"/>
                <a:ea typeface="+mn-ea"/>
                <a:cs typeface="Arial" pitchFamily="34" charset="0"/>
              </a:defRPr>
            </a:lvl1pPr>
            <a:lvl4pPr>
              <a:defRPr kumimoji="0" lang="en-US" sz="1400" b="0" i="0" u="none" strike="noStrike" kern="1200" cap="none" spc="0" normalizeH="0" baseline="0" noProof="0" dirty="0" err="1" smtClean="0">
                <a:ln>
                  <a:noFill/>
                </a:ln>
                <a:solidFill>
                  <a:srgbClr val="D1D3D4"/>
                </a:solidFill>
                <a:effectLst/>
                <a:uLnTx/>
                <a:uFillTx/>
                <a:latin typeface="Arial" pitchFamily="34" charset="0"/>
                <a:ea typeface="+mn-ea"/>
                <a:cs typeface="Arial" pitchFamily="34" charset="0"/>
              </a:defRPr>
            </a:lvl4pPr>
          </a:lstStyle>
          <a:p>
            <a:pPr marL="0" marR="0" lvl="0" indent="0" algn="l" defTabSz="914400" rtl="0" eaLnBrk="1" fontAlgn="auto" latinLnBrk="0" hangingPunct="1">
              <a:lnSpc>
                <a:spcPct val="100000"/>
              </a:lnSpc>
              <a:spcBef>
                <a:spcPct val="20000"/>
              </a:spcBef>
              <a:spcAft>
                <a:spcPts val="0"/>
              </a:spcAft>
              <a:buClr>
                <a:srgbClr val="58595B"/>
              </a:buClr>
              <a:buSzTx/>
              <a:buFont typeface="Wingdings" pitchFamily="2" charset="2"/>
              <a:buNone/>
              <a:tabLst/>
              <a:defRPr/>
            </a:pPr>
            <a:r>
              <a:rPr lang="en-US" dirty="0" smtClean="0"/>
              <a:t>Click to edit</a:t>
            </a:r>
            <a:endParaRPr lang="en-GB" dirty="0"/>
          </a:p>
        </p:txBody>
      </p:sp>
      <p:cxnSp>
        <p:nvCxnSpPr>
          <p:cNvPr id="44" name="Straight Connector 43"/>
          <p:cNvCxnSpPr/>
          <p:nvPr userDrawn="1"/>
        </p:nvCxnSpPr>
        <p:spPr>
          <a:xfrm>
            <a:off x="662454" y="3482873"/>
            <a:ext cx="0" cy="576064"/>
          </a:xfrm>
          <a:prstGeom prst="line">
            <a:avLst/>
          </a:prstGeom>
          <a:ln>
            <a:solidFill>
              <a:srgbClr val="D1D3D4"/>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b="0">
                <a:solidFill>
                  <a:schemeClr val="bg1"/>
                </a:solidFill>
              </a:defRPr>
            </a:lvl1pPr>
          </a:lstStyle>
          <a:p>
            <a:fld id="{473ADA6D-EEA0-4AFA-93FD-18849A831CA0}" type="datetimeFigureOut">
              <a:rPr lang="en-GB" smtClean="0"/>
              <a:pPr/>
              <a:t>17/08/2015</a:t>
            </a:fld>
            <a:endParaRPr lang="en-GB" dirty="0"/>
          </a:p>
        </p:txBody>
      </p:sp>
      <p:sp>
        <p:nvSpPr>
          <p:cNvPr id="6" name="Slide Number Placeholder 5"/>
          <p:cNvSpPr>
            <a:spLocks noGrp="1"/>
          </p:cNvSpPr>
          <p:nvPr>
            <p:ph type="sldNum" sz="quarter" idx="12"/>
          </p:nvPr>
        </p:nvSpPr>
        <p:spPr/>
        <p:txBody>
          <a:bodyPr/>
          <a:lstStyle>
            <a:lvl1pPr>
              <a:defRPr b="0">
                <a:solidFill>
                  <a:schemeClr val="bg1"/>
                </a:solidFill>
              </a:defRPr>
            </a:lvl1pPr>
          </a:lstStyle>
          <a:p>
            <a:fld id="{6E6CBC2A-BB73-4057-8CBF-C9C885ED1ACE}" type="slidenum">
              <a:rPr lang="en-GB" smtClean="0"/>
              <a:pPr/>
              <a:t>‹#›</a:t>
            </a:fld>
            <a:endParaRPr lang="en-GB" dirty="0"/>
          </a:p>
        </p:txBody>
      </p:sp>
      <p:sp>
        <p:nvSpPr>
          <p:cNvPr id="11" name="Footer Placeholder 5"/>
          <p:cNvSpPr>
            <a:spLocks noGrp="1"/>
          </p:cNvSpPr>
          <p:nvPr>
            <p:ph type="ftr" sz="quarter" idx="3"/>
          </p:nvPr>
        </p:nvSpPr>
        <p:spPr>
          <a:xfrm>
            <a:off x="1403648" y="6356350"/>
            <a:ext cx="2895600" cy="365125"/>
          </a:xfrm>
          <a:prstGeom prst="rect">
            <a:avLst/>
          </a:prstGeom>
        </p:spPr>
        <p:txBody>
          <a:bodyPr anchor="ctr"/>
          <a:lstStyle>
            <a:lvl1pPr>
              <a:defRPr lang="en-GB" sz="1200" kern="1200" dirty="0" smtClean="0">
                <a:solidFill>
                  <a:schemeClr val="bg1"/>
                </a:solidFill>
                <a:latin typeface="Arial" pitchFamily="34" charset="0"/>
                <a:ea typeface="+mn-ea"/>
                <a:cs typeface="Arial" pitchFamily="34" charset="0"/>
              </a:defRPr>
            </a:lvl1pPr>
          </a:lstStyle>
          <a:p>
            <a:endParaRPr lang="en-GB" dirty="0"/>
          </a:p>
        </p:txBody>
      </p:sp>
      <p:sp>
        <p:nvSpPr>
          <p:cNvPr id="46" name="Rectangle 45"/>
          <p:cNvSpPr/>
          <p:nvPr userDrawn="1"/>
        </p:nvSpPr>
        <p:spPr>
          <a:xfrm>
            <a:off x="0" y="6300909"/>
            <a:ext cx="9144000" cy="72008"/>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11430"/>
            <a:ext cx="4486252" cy="6858000"/>
          </a:xfrm>
        </p:spPr>
        <p:txBody>
          <a:bodyPr lIns="182611"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390626" y="1447802"/>
            <a:ext cx="4076211" cy="1178443"/>
          </a:xfrm>
          <a:prstGeom prst="rect">
            <a:avLst/>
          </a:prstGeom>
        </p:spPr>
        <p:txBody>
          <a:bodyPr>
            <a:noAutofit/>
          </a:bodyPr>
          <a:lstStyle>
            <a:lvl1pPr marL="0" indent="0">
              <a:spcBef>
                <a:spcPts val="902"/>
              </a:spcBef>
              <a:buNone/>
              <a:defRPr sz="3008" b="0" cap="none" baseline="0">
                <a:solidFill>
                  <a:srgbClr val="009E49"/>
                </a:soli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0628" y="2734987"/>
            <a:ext cx="4084187" cy="609399"/>
          </a:xfrm>
          <a:prstGeom prst="rect">
            <a:avLst/>
          </a:prstGeom>
        </p:spPr>
        <p:txBody>
          <a:bodyPr>
            <a:noAutofit/>
          </a:bodyPr>
          <a:lstStyle>
            <a:lvl1pPr marL="0" indent="0">
              <a:spcBef>
                <a:spcPts val="902"/>
              </a:spcBef>
              <a:buFont typeface="Arial" pitchFamily="34" charset="0"/>
              <a:buNone/>
              <a:defRPr lang="en-US" sz="1504" kern="1200" spc="0" dirty="0" smtClean="0">
                <a:gradFill>
                  <a:gsLst>
                    <a:gs pos="100000">
                      <a:schemeClr val="bg2"/>
                    </a:gs>
                    <a:gs pos="0">
                      <a:schemeClr val="bg2"/>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smtClean="0"/>
              <a:t>Click to edit Master text styles</a:t>
            </a:r>
          </a:p>
        </p:txBody>
      </p:sp>
      <p:sp>
        <p:nvSpPr>
          <p:cNvPr id="7" name="TextBox 6"/>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222644388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64783" y="1447802"/>
            <a:ext cx="4076211" cy="1178443"/>
          </a:xfrm>
          <a:prstGeom prst="rect">
            <a:avLst/>
          </a:prstGeom>
        </p:spPr>
        <p:txBody>
          <a:bodyPr>
            <a:noAutofit/>
          </a:bodyPr>
          <a:lstStyle>
            <a:lvl1pPr marL="0" indent="0">
              <a:spcBef>
                <a:spcPts val="902"/>
              </a:spcBef>
              <a:buNone/>
              <a:defRPr sz="3008" b="0" cap="none" baseline="0">
                <a:solidFill>
                  <a:srgbClr val="009E49"/>
                </a:soli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9" name="Content Placeholder 5"/>
          <p:cNvSpPr>
            <a:spLocks noGrp="1"/>
          </p:cNvSpPr>
          <p:nvPr>
            <p:ph sz="quarter" idx="13"/>
          </p:nvPr>
        </p:nvSpPr>
        <p:spPr>
          <a:xfrm>
            <a:off x="4664784" y="2734987"/>
            <a:ext cx="4084187" cy="609399"/>
          </a:xfrm>
          <a:prstGeom prst="rect">
            <a:avLst/>
          </a:prstGeom>
        </p:spPr>
        <p:txBody>
          <a:bodyPr>
            <a:noAutofit/>
          </a:bodyPr>
          <a:lstStyle>
            <a:lvl1pPr marL="0" indent="0">
              <a:spcBef>
                <a:spcPts val="902"/>
              </a:spcBef>
              <a:buFont typeface="Arial" pitchFamily="34" charset="0"/>
              <a:buNone/>
              <a:defRPr lang="en-US" sz="1504" kern="1200" spc="0" dirty="0" smtClean="0">
                <a:gradFill>
                  <a:gsLst>
                    <a:gs pos="100000">
                      <a:schemeClr val="bg2"/>
                    </a:gs>
                    <a:gs pos="0">
                      <a:schemeClr val="bg2"/>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611" anchor="ctr"/>
          <a:lstStyle>
            <a:lvl1pPr marL="0" indent="0" algn="l">
              <a:buNone/>
              <a:defRPr/>
            </a:lvl1pPr>
          </a:lstStyle>
          <a:p>
            <a:r>
              <a:rPr lang="en-US" dirty="0" smtClean="0"/>
              <a:t>Click to insert photo.</a:t>
            </a:r>
            <a:endParaRPr lang="en-US" dirty="0"/>
          </a:p>
        </p:txBody>
      </p:sp>
      <p:sp>
        <p:nvSpPr>
          <p:cNvPr id="6" name="TextBox 5"/>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348677623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144" y="0"/>
            <a:ext cx="4491017"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25" tIns="34325" rIns="34325" bIns="34325" numCol="1" spcCol="0" rtlCol="0" fromWordArt="0" anchor="ctr" anchorCtr="0" forceAA="0" compatLnSpc="1">
            <a:prstTxWarp prst="textNoShape">
              <a:avLst/>
            </a:prstTxWarp>
            <a:noAutofit/>
          </a:bodyPr>
          <a:lstStyle/>
          <a:p>
            <a:pPr algn="ctr" defTabSz="686303" fontAlgn="base">
              <a:spcBef>
                <a:spcPct val="0"/>
              </a:spcBef>
              <a:spcAft>
                <a:spcPct val="0"/>
              </a:spcAft>
            </a:pPr>
            <a:endParaRPr lang="en-US" sz="172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7" y="1447802"/>
            <a:ext cx="3925323" cy="1661993"/>
          </a:xfrm>
          <a:prstGeom prst="rect">
            <a:avLst/>
          </a:prstGeom>
        </p:spPr>
        <p:txBody>
          <a:bodyPr>
            <a:noAutofit/>
          </a:bodyPr>
          <a:lstStyle>
            <a:lvl1pPr marL="0" indent="0">
              <a:spcBef>
                <a:spcPts val="902"/>
              </a:spcBef>
              <a:buNone/>
              <a:defRPr sz="3008" b="0" cap="none" baseline="0">
                <a:gradFill>
                  <a:gsLst>
                    <a:gs pos="100000">
                      <a:schemeClr val="bg1"/>
                    </a:gs>
                    <a:gs pos="0">
                      <a:schemeClr val="bg1"/>
                    </a:gs>
                  </a:gsLst>
                  <a:lin ang="5400000" scaled="0"/>
                </a:gra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6" name="Content Placeholder 5"/>
          <p:cNvSpPr>
            <a:spLocks noGrp="1"/>
          </p:cNvSpPr>
          <p:nvPr>
            <p:ph sz="quarter" idx="4"/>
          </p:nvPr>
        </p:nvSpPr>
        <p:spPr>
          <a:xfrm>
            <a:off x="4642321" y="1681907"/>
            <a:ext cx="4114627" cy="332399"/>
          </a:xfrm>
          <a:prstGeom prst="rect">
            <a:avLst/>
          </a:prstGeom>
        </p:spPr>
        <p:txBody>
          <a:bodyPr>
            <a:noAutofit/>
          </a:bodyPr>
          <a:lstStyle>
            <a:lvl1pPr marL="0" indent="0">
              <a:spcBef>
                <a:spcPts val="902"/>
              </a:spcBef>
              <a:buNone/>
              <a:defRPr lang="en-US" sz="1504" kern="1200" spc="0" dirty="0" smtClean="0">
                <a:gradFill>
                  <a:gsLst>
                    <a:gs pos="100000">
                      <a:schemeClr val="bg2"/>
                    </a:gs>
                    <a:gs pos="0">
                      <a:schemeClr val="bg2"/>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smtClean="0"/>
              <a:t>Click to edit Master text styles</a:t>
            </a:r>
          </a:p>
        </p:txBody>
      </p:sp>
      <p:sp>
        <p:nvSpPr>
          <p:cNvPr id="8" name="TextBox 7"/>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205529638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0"/>
            <a:ext cx="4486252" cy="6858000"/>
          </a:xfrm>
        </p:spPr>
        <p:txBody>
          <a:bodyPr lIns="182611" anchor="ctr"/>
          <a:lstStyle>
            <a:lvl1pPr marL="0" indent="0" algn="l">
              <a:buNone/>
              <a:defRPr/>
            </a:lvl1pPr>
          </a:lstStyle>
          <a:p>
            <a:r>
              <a:rPr lang="en-US" dirty="0" smtClean="0"/>
              <a:t>Click to insert photo.</a:t>
            </a:r>
            <a:endParaRPr lang="en-US" dirty="0"/>
          </a:p>
        </p:txBody>
      </p:sp>
      <p:sp>
        <p:nvSpPr>
          <p:cNvPr id="7" name="Rectangle 6"/>
          <p:cNvSpPr/>
          <p:nvPr userDrawn="1"/>
        </p:nvSpPr>
        <p:spPr bwMode="white">
          <a:xfrm>
            <a:off x="0" y="0"/>
            <a:ext cx="4666084"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25" tIns="34325" rIns="34325" bIns="34325" numCol="1" spcCol="0" rtlCol="0" fromWordArt="0" anchor="ctr" anchorCtr="0" forceAA="0" compatLnSpc="1">
            <a:prstTxWarp prst="textNoShape">
              <a:avLst/>
            </a:prstTxWarp>
            <a:noAutofit/>
          </a:bodyPr>
          <a:lstStyle/>
          <a:p>
            <a:pPr algn="ctr" defTabSz="686303" fontAlgn="base">
              <a:spcBef>
                <a:spcPct val="0"/>
              </a:spcBef>
              <a:spcAft>
                <a:spcPct val="0"/>
              </a:spcAft>
            </a:pPr>
            <a:endParaRPr lang="en-US" sz="172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2"/>
            <a:ext cx="4076211" cy="1178443"/>
          </a:xfrm>
          <a:prstGeom prst="rect">
            <a:avLst/>
          </a:prstGeom>
        </p:spPr>
        <p:txBody>
          <a:bodyPr>
            <a:noAutofit/>
          </a:bodyPr>
          <a:lstStyle>
            <a:lvl1pPr marL="0" indent="0">
              <a:spcBef>
                <a:spcPts val="902"/>
              </a:spcBef>
              <a:buNone/>
              <a:defRPr sz="3008" b="0" cap="none" baseline="0">
                <a:gradFill>
                  <a:gsLst>
                    <a:gs pos="100000">
                      <a:schemeClr val="bg1"/>
                    </a:gs>
                    <a:gs pos="0">
                      <a:schemeClr val="bg1"/>
                    </a:gs>
                  </a:gsLst>
                  <a:lin ang="5400000" scaled="0"/>
                </a:gra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9" name="Content Placeholder 5"/>
          <p:cNvSpPr>
            <a:spLocks noGrp="1"/>
          </p:cNvSpPr>
          <p:nvPr>
            <p:ph sz="quarter" idx="13"/>
          </p:nvPr>
        </p:nvSpPr>
        <p:spPr>
          <a:xfrm>
            <a:off x="390628" y="2734987"/>
            <a:ext cx="4084187" cy="609399"/>
          </a:xfrm>
          <a:prstGeom prst="rect">
            <a:avLst/>
          </a:prstGeom>
        </p:spPr>
        <p:txBody>
          <a:bodyPr>
            <a:noAutofit/>
          </a:bodyPr>
          <a:lstStyle>
            <a:lvl1pPr marL="0" indent="0">
              <a:spcBef>
                <a:spcPts val="902"/>
              </a:spcBef>
              <a:buFont typeface="Arial" pitchFamily="34" charset="0"/>
              <a:buNone/>
              <a:defRPr lang="en-US" sz="1504" kern="1200" spc="0" dirty="0" smtClean="0">
                <a:gradFill>
                  <a:gsLst>
                    <a:gs pos="100000">
                      <a:schemeClr val="bg1"/>
                    </a:gs>
                    <a:gs pos="0">
                      <a:schemeClr val="bg1"/>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smtClean="0"/>
              <a:t>Click to edit Master text styles</a:t>
            </a:r>
          </a:p>
        </p:txBody>
      </p:sp>
      <p:sp>
        <p:nvSpPr>
          <p:cNvPr id="10" name="TextBox 9"/>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3150731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476726" y="0"/>
            <a:ext cx="4667274"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25" tIns="34325" rIns="34325" bIns="34325" numCol="1" spcCol="0" rtlCol="0" fromWordArt="0" anchor="ctr" anchorCtr="0" forceAA="0" compatLnSpc="1">
            <a:prstTxWarp prst="textNoShape">
              <a:avLst/>
            </a:prstTxWarp>
            <a:noAutofit/>
          </a:bodyPr>
          <a:lstStyle/>
          <a:p>
            <a:pPr algn="ctr" defTabSz="686303" fontAlgn="base">
              <a:spcBef>
                <a:spcPct val="0"/>
              </a:spcBef>
              <a:spcAft>
                <a:spcPct val="0"/>
              </a:spcAft>
            </a:pPr>
            <a:endParaRPr lang="en-US" sz="172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4664783" y="1447802"/>
            <a:ext cx="4076211" cy="1178443"/>
          </a:xfrm>
          <a:prstGeom prst="rect">
            <a:avLst/>
          </a:prstGeom>
        </p:spPr>
        <p:txBody>
          <a:bodyPr>
            <a:noAutofit/>
          </a:bodyPr>
          <a:lstStyle>
            <a:lvl1pPr marL="0" indent="0">
              <a:spcBef>
                <a:spcPts val="902"/>
              </a:spcBef>
              <a:buNone/>
              <a:defRPr sz="3008" b="0" cap="none" baseline="0">
                <a:gradFill>
                  <a:gsLst>
                    <a:gs pos="100000">
                      <a:schemeClr val="bg1"/>
                    </a:gs>
                    <a:gs pos="0">
                      <a:schemeClr val="bg1"/>
                    </a:gs>
                  </a:gsLst>
                  <a:lin ang="5400000" scaled="0"/>
                </a:gra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9" name="Content Placeholder 5"/>
          <p:cNvSpPr>
            <a:spLocks noGrp="1"/>
          </p:cNvSpPr>
          <p:nvPr>
            <p:ph sz="quarter" idx="13"/>
          </p:nvPr>
        </p:nvSpPr>
        <p:spPr>
          <a:xfrm>
            <a:off x="4664784" y="2734987"/>
            <a:ext cx="4084187" cy="609399"/>
          </a:xfrm>
          <a:prstGeom prst="rect">
            <a:avLst/>
          </a:prstGeom>
        </p:spPr>
        <p:txBody>
          <a:bodyPr>
            <a:noAutofit/>
          </a:bodyPr>
          <a:lstStyle>
            <a:lvl1pPr marL="0" indent="0">
              <a:spcBef>
                <a:spcPts val="902"/>
              </a:spcBef>
              <a:buFont typeface="Arial" pitchFamily="34" charset="0"/>
              <a:buNone/>
              <a:defRPr lang="en-US" sz="1504" kern="1200" spc="0" dirty="0" smtClean="0">
                <a:gradFill>
                  <a:gsLst>
                    <a:gs pos="100000">
                      <a:schemeClr val="bg1"/>
                    </a:gs>
                    <a:gs pos="0">
                      <a:schemeClr val="bg1"/>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611" anchor="ctr"/>
          <a:lstStyle>
            <a:lvl1pPr marL="0" indent="0" algn="l">
              <a:buNone/>
              <a:defRPr/>
            </a:lvl1pPr>
          </a:lstStyle>
          <a:p>
            <a:r>
              <a:rPr lang="en-US" dirty="0" smtClean="0"/>
              <a:t>Click to insert photo.</a:t>
            </a:r>
            <a:endParaRPr lang="en-US" dirty="0"/>
          </a:p>
        </p:txBody>
      </p:sp>
      <p:sp>
        <p:nvSpPr>
          <p:cNvPr id="10" name="TextBox 9"/>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ln>
                  <a:solidFill>
                    <a:srgbClr val="FFFFFF"/>
                  </a:solidFill>
                </a:ln>
                <a:solidFill>
                  <a:srgbClr val="FFFFFF"/>
                </a:solidFill>
                <a:latin typeface="Segoe Pro" pitchFamily="34" charset="0"/>
              </a:rPr>
              <a:t>Project</a:t>
            </a:r>
          </a:p>
        </p:txBody>
      </p:sp>
    </p:spTree>
    <p:extLst>
      <p:ext uri="{BB962C8B-B14F-4D97-AF65-F5344CB8AC3E}">
        <p14:creationId xmlns:p14="http://schemas.microsoft.com/office/powerpoint/2010/main" val="7699796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9144000" cy="512445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25" tIns="34325" rIns="34325" bIns="34325" numCol="1" spcCol="0" rtlCol="0" fromWordArt="0" anchor="ctr" anchorCtr="0" forceAA="0" compatLnSpc="1">
            <a:prstTxWarp prst="textNoShape">
              <a:avLst/>
            </a:prstTxWarp>
            <a:noAutofit/>
          </a:bodyPr>
          <a:lstStyle/>
          <a:p>
            <a:pPr algn="ctr" defTabSz="686303" fontAlgn="base">
              <a:spcBef>
                <a:spcPct val="0"/>
              </a:spcBef>
              <a:spcAft>
                <a:spcPct val="0"/>
              </a:spcAft>
            </a:pPr>
            <a:endParaRPr lang="en-US" sz="172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0627" y="1358055"/>
            <a:ext cx="8366320" cy="2863073"/>
          </a:xfrm>
          <a:prstGeom prst="rect">
            <a:avLst/>
          </a:prstGeom>
        </p:spPr>
        <p:txBody>
          <a:bodyPr>
            <a:normAutofit/>
          </a:bodyPr>
          <a:lstStyle>
            <a:lvl1pPr marL="0" indent="0">
              <a:lnSpc>
                <a:spcPct val="90000"/>
              </a:lnSpc>
              <a:spcBef>
                <a:spcPts val="902"/>
              </a:spcBef>
              <a:buNone/>
              <a:defRPr sz="4812">
                <a:gradFill>
                  <a:gsLst>
                    <a:gs pos="100000">
                      <a:schemeClr val="bg1"/>
                    </a:gs>
                    <a:gs pos="0">
                      <a:schemeClr val="bg1"/>
                    </a:gs>
                  </a:gsLst>
                  <a:lin ang="5400000" scaled="0"/>
                </a:gradFill>
                <a:latin typeface="+mj-lt"/>
              </a:defRPr>
            </a:lvl1pPr>
            <a:lvl2pPr>
              <a:defRPr sz="4812">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0627" y="4343402"/>
            <a:ext cx="8366320" cy="470747"/>
          </a:xfrm>
          <a:prstGeom prst="rect">
            <a:avLst/>
          </a:prstGeom>
        </p:spPr>
        <p:txBody>
          <a:bodyPr>
            <a:normAutofit/>
          </a:bodyPr>
          <a:lstStyle>
            <a:lvl1pPr marL="0" indent="0">
              <a:lnSpc>
                <a:spcPct val="90000"/>
              </a:lnSpc>
              <a:spcBef>
                <a:spcPts val="902"/>
              </a:spcBef>
              <a:buNone/>
              <a:defRPr sz="2707">
                <a:gradFill>
                  <a:gsLst>
                    <a:gs pos="100000">
                      <a:schemeClr val="bg1"/>
                    </a:gs>
                    <a:gs pos="0">
                      <a:schemeClr val="bg1"/>
                    </a:gs>
                  </a:gsLst>
                  <a:lin ang="5400000" scaled="0"/>
                </a:gradFill>
                <a:latin typeface="+mj-lt"/>
              </a:defRPr>
            </a:lvl1pPr>
            <a:lvl2pPr>
              <a:defRPr sz="4812">
                <a:solidFill>
                  <a:schemeClr val="tx2"/>
                </a:solidFill>
                <a:latin typeface="+mn-lt"/>
              </a:defRPr>
            </a:lvl2pPr>
          </a:lstStyle>
          <a:p>
            <a:pPr lvl="0"/>
            <a:r>
              <a:rPr lang="en-US" dirty="0" smtClean="0"/>
              <a:t>Click to edit Master text styles</a:t>
            </a:r>
          </a:p>
        </p:txBody>
      </p:sp>
      <p:sp>
        <p:nvSpPr>
          <p:cNvPr id="7" name="TextBox 6"/>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381556577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6" name="TextBox 5"/>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326500253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863291"/>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9E49"/>
                </a:solidFill>
              </a:defRPr>
            </a:lvl1pPr>
          </a:lstStyle>
          <a:p>
            <a:r>
              <a:rPr lang="en-US" dirty="0" smtClean="0"/>
              <a:t>Slide for Developer Code</a:t>
            </a:r>
            <a:endParaRPr lang="en-US" dirty="0"/>
          </a:p>
        </p:txBody>
      </p:sp>
      <p:sp>
        <p:nvSpPr>
          <p:cNvPr id="3" name="Rectangle 2"/>
          <p:cNvSpPr/>
          <p:nvPr userDrawn="1"/>
        </p:nvSpPr>
        <p:spPr bwMode="hidden">
          <a:xfrm>
            <a:off x="0" y="1155941"/>
            <a:ext cx="9144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25" tIns="34325" rIns="34325" bIns="34325" numCol="1" spcCol="0" rtlCol="0" fromWordArt="0" anchor="ctr" anchorCtr="0" forceAA="0" compatLnSpc="1">
            <a:prstTxWarp prst="textNoShape">
              <a:avLst/>
            </a:prstTxWarp>
            <a:noAutofit/>
          </a:bodyPr>
          <a:lstStyle/>
          <a:p>
            <a:pPr algn="ctr" defTabSz="686303" fontAlgn="base">
              <a:spcBef>
                <a:spcPct val="0"/>
              </a:spcBef>
              <a:spcAft>
                <a:spcPct val="0"/>
              </a:spcAft>
            </a:pPr>
            <a:endParaRPr lang="en-US" sz="142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1" y="1447801"/>
            <a:ext cx="8366320" cy="1988237"/>
          </a:xfrm>
        </p:spPr>
        <p:txBody>
          <a:bodyPr/>
          <a:lstStyle>
            <a:lvl1pPr marL="0" indent="0">
              <a:lnSpc>
                <a:spcPct val="90000"/>
              </a:lnSpc>
              <a:spcBef>
                <a:spcPts val="902"/>
              </a:spcBef>
              <a:buNone/>
              <a:defRPr sz="2406">
                <a:gradFill>
                  <a:gsLst>
                    <a:gs pos="1250">
                      <a:srgbClr val="000000"/>
                    </a:gs>
                    <a:gs pos="100000">
                      <a:srgbClr val="000000"/>
                    </a:gs>
                  </a:gsLst>
                  <a:lin ang="5400000" scaled="0"/>
                </a:gradFill>
                <a:latin typeface="Consolas" pitchFamily="49" charset="0"/>
                <a:cs typeface="Consolas" pitchFamily="49" charset="0"/>
              </a:defRPr>
            </a:lvl1pPr>
            <a:lvl2pPr marL="255065" indent="0">
              <a:lnSpc>
                <a:spcPct val="90000"/>
              </a:lnSpc>
              <a:spcBef>
                <a:spcPts val="902"/>
              </a:spcBef>
              <a:buNone/>
              <a:defRPr>
                <a:gradFill>
                  <a:gsLst>
                    <a:gs pos="1250">
                      <a:srgbClr val="000000"/>
                    </a:gs>
                    <a:gs pos="100000">
                      <a:srgbClr val="000000"/>
                    </a:gs>
                  </a:gsLst>
                  <a:lin ang="5400000" scaled="0"/>
                </a:gradFill>
                <a:latin typeface="Consolas" pitchFamily="49" charset="0"/>
                <a:cs typeface="Consolas" pitchFamily="49" charset="0"/>
              </a:defRPr>
            </a:lvl2pPr>
            <a:lvl3pPr marL="430273" indent="0">
              <a:lnSpc>
                <a:spcPct val="90000"/>
              </a:lnSpc>
              <a:spcBef>
                <a:spcPts val="902"/>
              </a:spcBef>
              <a:buNone/>
              <a:defRPr>
                <a:gradFill>
                  <a:gsLst>
                    <a:gs pos="1250">
                      <a:srgbClr val="000000"/>
                    </a:gs>
                    <a:gs pos="100000">
                      <a:srgbClr val="000000"/>
                    </a:gs>
                  </a:gsLst>
                  <a:lin ang="5400000" scaled="0"/>
                </a:gradFill>
                <a:latin typeface="Consolas" pitchFamily="49" charset="0"/>
                <a:cs typeface="Consolas" pitchFamily="49" charset="0"/>
              </a:defRPr>
            </a:lvl3pPr>
            <a:lvl4pPr marL="599521" indent="0">
              <a:lnSpc>
                <a:spcPct val="90000"/>
              </a:lnSpc>
              <a:spcBef>
                <a:spcPts val="902"/>
              </a:spcBef>
              <a:buNone/>
              <a:defRPr>
                <a:gradFill>
                  <a:gsLst>
                    <a:gs pos="1250">
                      <a:srgbClr val="000000"/>
                    </a:gs>
                    <a:gs pos="100000">
                      <a:srgbClr val="000000"/>
                    </a:gs>
                  </a:gsLst>
                  <a:lin ang="5400000" scaled="0"/>
                </a:gradFill>
                <a:latin typeface="Consolas" pitchFamily="49" charset="0"/>
                <a:cs typeface="Consolas" pitchFamily="49" charset="0"/>
              </a:defRPr>
            </a:lvl4pPr>
            <a:lvl5pPr marL="773537" indent="0">
              <a:lnSpc>
                <a:spcPct val="90000"/>
              </a:lnSpc>
              <a:spcBef>
                <a:spcPts val="902"/>
              </a:spcBef>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23612709"/>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228601"/>
            <a:ext cx="8366320" cy="664797"/>
          </a:xfrm>
        </p:spPr>
        <p:txBody>
          <a:bodyPr/>
          <a:lstStyle>
            <a:lvl1pPr>
              <a:defRPr sz="3609"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89436" y="1447799"/>
            <a:ext cx="8363938" cy="2043636"/>
          </a:xfrm>
          <a:prstGeom prst="rect">
            <a:avLst/>
          </a:prstGeom>
        </p:spPr>
        <p:txBody>
          <a:bodyPr/>
          <a:lstStyle>
            <a:lvl1pPr marL="257448" indent="-257448">
              <a:spcBef>
                <a:spcPts val="902"/>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988" indent="-214540">
              <a:spcBef>
                <a:spcPts val="902"/>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6528" indent="-214540">
              <a:spcBef>
                <a:spcPts val="902"/>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8161" indent="-171632">
              <a:spcBef>
                <a:spcPts val="902"/>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9793" indent="-171632">
              <a:spcBef>
                <a:spcPts val="902"/>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7"/>
            <a:ext cx="9144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7"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85569986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0" y="6309320"/>
            <a:ext cx="9144000" cy="54868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0" y="6237312"/>
            <a:ext cx="9144000" cy="72008"/>
          </a:xfrm>
          <a:prstGeom prst="rect">
            <a:avLst/>
          </a:prstGeom>
          <a:solidFill>
            <a:srgbClr val="F47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lvl1pPr>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457200" y="1600201"/>
            <a:ext cx="8229600" cy="4421088"/>
          </a:xfrm>
        </p:spPr>
        <p:txBody>
          <a:bodyPr/>
          <a:lstStyle>
            <a:lvl1pPr>
              <a:defRPr sz="2400"/>
            </a:lvl1pPr>
            <a:lvl2pPr>
              <a:defRPr sz="20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2" name="Picture 11" descr="EPM_Logo_Grey_Background.jpg"/>
          <p:cNvPicPr>
            <a:picLocks noChangeAspect="1"/>
          </p:cNvPicPr>
          <p:nvPr userDrawn="1"/>
        </p:nvPicPr>
        <p:blipFill>
          <a:blip r:embed="rId2" cstate="print"/>
          <a:srcRect t="18298" b="24831"/>
          <a:stretch>
            <a:fillRect/>
          </a:stretch>
        </p:blipFill>
        <p:spPr>
          <a:xfrm>
            <a:off x="0" y="6309320"/>
            <a:ext cx="1469572" cy="504056"/>
          </a:xfrm>
          <a:prstGeom prst="rect">
            <a:avLst/>
          </a:prstGeom>
        </p:spPr>
      </p:pic>
      <p:sp>
        <p:nvSpPr>
          <p:cNvPr id="16" name="Date Placeholder 3"/>
          <p:cNvSpPr>
            <a:spLocks noGrp="1"/>
          </p:cNvSpPr>
          <p:nvPr>
            <p:ph type="dt" sz="half" idx="2"/>
          </p:nvPr>
        </p:nvSpPr>
        <p:spPr>
          <a:xfrm>
            <a:off x="4355976" y="6356350"/>
            <a:ext cx="2133600" cy="365125"/>
          </a:xfrm>
          <a:prstGeom prst="rect">
            <a:avLst/>
          </a:prstGeom>
        </p:spPr>
        <p:txBody>
          <a:bodyPr/>
          <a:lstStyle>
            <a:lvl1pPr>
              <a:defRPr b="0">
                <a:solidFill>
                  <a:schemeClr val="bg1"/>
                </a:solidFill>
              </a:defRPr>
            </a:lvl1pPr>
          </a:lstStyle>
          <a:p>
            <a:fld id="{473ADA6D-EEA0-4AFA-93FD-18849A831CA0}" type="datetimeFigureOut">
              <a:rPr lang="en-GB" smtClean="0"/>
              <a:pPr/>
              <a:t>17/08/2015</a:t>
            </a:fld>
            <a:endParaRPr lang="en-GB" dirty="0"/>
          </a:p>
        </p:txBody>
      </p:sp>
      <p:sp>
        <p:nvSpPr>
          <p:cNvPr id="17" name="Slide Number Placeholder 5"/>
          <p:cNvSpPr>
            <a:spLocks noGrp="1"/>
          </p:cNvSpPr>
          <p:nvPr>
            <p:ph type="sldNum" sz="quarter" idx="4"/>
          </p:nvPr>
        </p:nvSpPr>
        <p:spPr>
          <a:xfrm>
            <a:off x="6553200" y="6356350"/>
            <a:ext cx="2133600" cy="365125"/>
          </a:xfrm>
          <a:prstGeom prst="rect">
            <a:avLst/>
          </a:prstGeom>
        </p:spPr>
        <p:txBody>
          <a:bodyPr/>
          <a:lstStyle>
            <a:lvl1pPr>
              <a:defRPr b="0">
                <a:solidFill>
                  <a:schemeClr val="bg1"/>
                </a:solidFill>
              </a:defRPr>
            </a:lvl1pPr>
          </a:lstStyle>
          <a:p>
            <a:fld id="{6E6CBC2A-BB73-4057-8CBF-C9C885ED1ACE}" type="slidenum">
              <a:rPr lang="en-GB" smtClean="0"/>
              <a:pPr/>
              <a:t>‹#›</a:t>
            </a:fld>
            <a:endParaRPr lang="en-GB" dirty="0"/>
          </a:p>
        </p:txBody>
      </p:sp>
      <p:sp>
        <p:nvSpPr>
          <p:cNvPr id="18" name="Footer Placeholder 5"/>
          <p:cNvSpPr>
            <a:spLocks noGrp="1"/>
          </p:cNvSpPr>
          <p:nvPr>
            <p:ph type="ftr" sz="quarter" idx="3"/>
          </p:nvPr>
        </p:nvSpPr>
        <p:spPr>
          <a:xfrm>
            <a:off x="1403648" y="6356350"/>
            <a:ext cx="2895600" cy="365125"/>
          </a:xfrm>
          <a:prstGeom prst="rect">
            <a:avLst/>
          </a:prstGeom>
        </p:spPr>
        <p:txBody>
          <a:bodyPr anchor="ctr"/>
          <a:lstStyle>
            <a:lvl1pPr>
              <a:defRPr lang="en-GB" sz="1200" kern="1200" dirty="0" smtClean="0">
                <a:solidFill>
                  <a:schemeClr val="bg1"/>
                </a:solidFill>
                <a:latin typeface="Arial" pitchFamily="34" charset="0"/>
                <a:ea typeface="+mn-ea"/>
                <a:cs typeface="Arial" pitchFamily="34" charset="0"/>
              </a:defRPr>
            </a:lvl1pPr>
          </a:lstStyle>
          <a:p>
            <a:endParaRPr lang="en-GB"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90" y="-2"/>
            <a:ext cx="5659323"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70457" y="562457"/>
            <a:ext cx="8060249" cy="609398"/>
          </a:xfrm>
        </p:spPr>
        <p:txBody>
          <a:bodyPr anchor="b" anchorCtr="0">
            <a:noAutofit/>
          </a:bodyPr>
          <a:lstStyle>
            <a:lvl1pPr>
              <a:defRPr sz="3001">
                <a:solidFill>
                  <a:srgbClr val="0072C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69362" y="1524001"/>
            <a:ext cx="8060249" cy="1775871"/>
          </a:xfrm>
        </p:spPr>
        <p:txBody>
          <a:bodyPr/>
          <a:lstStyle>
            <a:lvl1pPr marL="304900" indent="-304900">
              <a:lnSpc>
                <a:spcPct val="90000"/>
              </a:lnSpc>
              <a:defRPr sz="2101">
                <a:latin typeface="+mn-lt"/>
              </a:defRPr>
            </a:lvl1pPr>
            <a:lvl2pPr marL="641958" indent="-296563">
              <a:lnSpc>
                <a:spcPct val="90000"/>
              </a:lnSpc>
              <a:defRPr sz="1801">
                <a:gradFill>
                  <a:gsLst>
                    <a:gs pos="0">
                      <a:schemeClr val="tx1"/>
                    </a:gs>
                    <a:gs pos="86000">
                      <a:schemeClr val="tx1"/>
                    </a:gs>
                  </a:gsLst>
                  <a:lin ang="5400000" scaled="0"/>
                </a:gradFill>
                <a:latin typeface="+mn-lt"/>
              </a:defRPr>
            </a:lvl2pPr>
            <a:lvl3pPr marL="903981" indent="-262024">
              <a:lnSpc>
                <a:spcPct val="90000"/>
              </a:lnSpc>
              <a:defRPr sz="1501">
                <a:latin typeface="+mn-lt"/>
              </a:defRPr>
            </a:lvl3pPr>
            <a:lvl4pPr marL="1154094" indent="-209618">
              <a:lnSpc>
                <a:spcPct val="90000"/>
              </a:lnSpc>
              <a:defRPr sz="1350">
                <a:latin typeface="+mn-lt"/>
              </a:defRPr>
            </a:lvl4pPr>
            <a:lvl5pPr marL="1416117" indent="-212000">
              <a:lnSpc>
                <a:spcPct val="90000"/>
              </a:lnSpc>
              <a:defRPr sz="135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bwMode="gray">
          <a:xfrm flipV="1">
            <a:off x="456129" y="6476997"/>
            <a:ext cx="7653465" cy="55714"/>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501"/>
            <a:endParaRPr lang="en-US" sz="1426">
              <a:solidFill>
                <a:srgbClr val="FFFFFF"/>
              </a:solidFill>
            </a:endParaRPr>
          </a:p>
        </p:txBody>
      </p:sp>
      <p:sp>
        <p:nvSpPr>
          <p:cNvPr id="7" name="Rectangle 6"/>
          <p:cNvSpPr/>
          <p:nvPr userDrawn="1"/>
        </p:nvSpPr>
        <p:spPr bwMode="gray">
          <a:xfrm>
            <a:off x="1" y="1217030"/>
            <a:ext cx="8687871" cy="45719"/>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501"/>
            <a:endParaRPr lang="en-US" sz="1426">
              <a:solidFill>
                <a:srgbClr val="FFFFFF"/>
              </a:solidFill>
            </a:endParaRPr>
          </a:p>
        </p:txBody>
      </p:sp>
    </p:spTree>
    <p:extLst>
      <p:ext uri="{BB962C8B-B14F-4D97-AF65-F5344CB8AC3E}">
        <p14:creationId xmlns:p14="http://schemas.microsoft.com/office/powerpoint/2010/main" val="905278992"/>
      </p:ext>
    </p:extLst>
  </p:cSld>
  <p:clrMapOvr>
    <a:masterClrMapping/>
  </p:clrMapOvr>
  <p:transition spd="slow">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Sub Section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90" y="-2"/>
            <a:ext cx="5659323"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userDrawn="1"/>
        </p:nvSpPr>
        <p:spPr bwMode="hidden">
          <a:xfrm rot="5400000" flipV="1">
            <a:off x="4628319" y="4112884"/>
            <a:ext cx="5450473" cy="39062"/>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501"/>
            <a:endParaRPr lang="en-US" sz="1426">
              <a:solidFill>
                <a:srgbClr val="FFFFFF"/>
              </a:solidFill>
            </a:endParaRPr>
          </a:p>
        </p:txBody>
      </p:sp>
      <p:sp>
        <p:nvSpPr>
          <p:cNvPr id="41" name="Rectangle 40"/>
          <p:cNvSpPr/>
          <p:nvPr userDrawn="1"/>
        </p:nvSpPr>
        <p:spPr bwMode="hidden">
          <a:xfrm>
            <a:off x="6478695" y="3503362"/>
            <a:ext cx="1350520" cy="1217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defTabSz="686501"/>
            <a:endParaRPr lang="en-US" sz="1801" dirty="0">
              <a:gradFill>
                <a:gsLst>
                  <a:gs pos="0">
                    <a:srgbClr val="505050"/>
                  </a:gs>
                  <a:gs pos="86000">
                    <a:srgbClr val="505050"/>
                  </a:gs>
                </a:gsLst>
                <a:lin ang="5400000" scaled="0"/>
              </a:gradFill>
              <a:latin typeface="Segoe UI Light" pitchFamily="34" charset="0"/>
            </a:endParaRPr>
          </a:p>
        </p:txBody>
      </p:sp>
      <p:sp>
        <p:nvSpPr>
          <p:cNvPr id="42" name="Rectangle 41"/>
          <p:cNvSpPr/>
          <p:nvPr userDrawn="1"/>
        </p:nvSpPr>
        <p:spPr bwMode="hidden">
          <a:xfrm>
            <a:off x="7373086" y="4249820"/>
            <a:ext cx="456129" cy="603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defTabSz="686501"/>
            <a:endParaRPr lang="en-US" sz="1801" dirty="0">
              <a:gradFill>
                <a:gsLst>
                  <a:gs pos="0">
                    <a:srgbClr val="505050"/>
                  </a:gs>
                  <a:gs pos="86000">
                    <a:srgbClr val="505050"/>
                  </a:gs>
                </a:gsLst>
                <a:lin ang="5400000" scaled="0"/>
              </a:gradFill>
              <a:latin typeface="Segoe UI Light" pitchFamily="34" charset="0"/>
            </a:endParaRPr>
          </a:p>
        </p:txBody>
      </p:sp>
      <p:sp>
        <p:nvSpPr>
          <p:cNvPr id="44" name="Rectangle 43"/>
          <p:cNvSpPr/>
          <p:nvPr userDrawn="1"/>
        </p:nvSpPr>
        <p:spPr bwMode="hidden">
          <a:xfrm>
            <a:off x="7128466" y="-1"/>
            <a:ext cx="394439" cy="3516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defTabSz="686501"/>
            <a:endParaRPr lang="en-US" sz="1801" dirty="0">
              <a:gradFill>
                <a:gsLst>
                  <a:gs pos="0">
                    <a:srgbClr val="505050"/>
                  </a:gs>
                  <a:gs pos="86000">
                    <a:srgbClr val="505050"/>
                  </a:gs>
                </a:gsLst>
                <a:lin ang="5400000" scaled="0"/>
              </a:gradFill>
              <a:latin typeface="Segoe UI Light" pitchFamily="34" charset="0"/>
            </a:endParaRPr>
          </a:p>
        </p:txBody>
      </p:sp>
      <p:sp>
        <p:nvSpPr>
          <p:cNvPr id="39" name="Rectangle 38"/>
          <p:cNvSpPr/>
          <p:nvPr userDrawn="1"/>
        </p:nvSpPr>
        <p:spPr bwMode="hidden">
          <a:xfrm>
            <a:off x="7158717" y="3517385"/>
            <a:ext cx="450173" cy="334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defTabSz="686501"/>
            <a:endParaRPr lang="en-US" sz="1801" dirty="0">
              <a:gradFill>
                <a:gsLst>
                  <a:gs pos="0">
                    <a:srgbClr val="505050"/>
                  </a:gs>
                  <a:gs pos="86000">
                    <a:srgbClr val="505050"/>
                  </a:gs>
                </a:gsLst>
                <a:lin ang="5400000" scaled="0"/>
              </a:gradFill>
              <a:latin typeface="Segoe UI Light" pitchFamily="34" charset="0"/>
            </a:endParaRPr>
          </a:p>
        </p:txBody>
      </p:sp>
      <p:sp>
        <p:nvSpPr>
          <p:cNvPr id="3" name="Subtitle 2"/>
          <p:cNvSpPr>
            <a:spLocks noGrp="1"/>
          </p:cNvSpPr>
          <p:nvPr>
            <p:ph type="subTitle" idx="1"/>
          </p:nvPr>
        </p:nvSpPr>
        <p:spPr>
          <a:xfrm>
            <a:off x="627623" y="3258052"/>
            <a:ext cx="6745457" cy="1371600"/>
          </a:xfrm>
        </p:spPr>
        <p:txBody>
          <a:bodyPr anchor="b">
            <a:noAutofit/>
          </a:bodyPr>
          <a:lstStyle>
            <a:lvl1pPr marL="0" indent="0" algn="l">
              <a:lnSpc>
                <a:spcPct val="90000"/>
              </a:lnSpc>
              <a:spcBef>
                <a:spcPts val="0"/>
              </a:spcBef>
              <a:buNone/>
              <a:defRPr lang="en-US" sz="2701" kern="1200" dirty="0">
                <a:solidFill>
                  <a:srgbClr val="0072C6"/>
                </a:solidFill>
                <a:latin typeface="+mn-lt"/>
                <a:ea typeface="+mn-ea"/>
                <a:cs typeface="+mn-cs"/>
              </a:defRPr>
            </a:lvl1pPr>
            <a:lvl2pPr marL="342999" indent="0" algn="ctr">
              <a:buNone/>
              <a:defRPr>
                <a:solidFill>
                  <a:schemeClr val="tx1">
                    <a:tint val="75000"/>
                  </a:schemeClr>
                </a:solidFill>
              </a:defRPr>
            </a:lvl2pPr>
            <a:lvl3pPr marL="685997" indent="0" algn="ctr">
              <a:buNone/>
              <a:defRPr>
                <a:solidFill>
                  <a:schemeClr val="tx1">
                    <a:tint val="75000"/>
                  </a:schemeClr>
                </a:solidFill>
              </a:defRPr>
            </a:lvl3pPr>
            <a:lvl4pPr marL="1028996" indent="0" algn="ctr">
              <a:buNone/>
              <a:defRPr>
                <a:solidFill>
                  <a:schemeClr val="tx1">
                    <a:tint val="75000"/>
                  </a:schemeClr>
                </a:solidFill>
              </a:defRPr>
            </a:lvl4pPr>
            <a:lvl5pPr marL="1371995" indent="0" algn="ctr">
              <a:buNone/>
              <a:defRPr>
                <a:solidFill>
                  <a:schemeClr val="tx1">
                    <a:tint val="75000"/>
                  </a:schemeClr>
                </a:solidFill>
              </a:defRPr>
            </a:lvl5pPr>
            <a:lvl6pPr marL="1714994" indent="0" algn="ctr">
              <a:buNone/>
              <a:defRPr>
                <a:solidFill>
                  <a:schemeClr val="tx1">
                    <a:tint val="75000"/>
                  </a:schemeClr>
                </a:solidFill>
              </a:defRPr>
            </a:lvl6pPr>
            <a:lvl7pPr marL="2057992" indent="0" algn="ctr">
              <a:buNone/>
              <a:defRPr>
                <a:solidFill>
                  <a:schemeClr val="tx1">
                    <a:tint val="75000"/>
                  </a:schemeClr>
                </a:solidFill>
              </a:defRPr>
            </a:lvl7pPr>
            <a:lvl8pPr marL="2400990" indent="0" algn="ctr">
              <a:buNone/>
              <a:defRPr>
                <a:solidFill>
                  <a:schemeClr val="tx1">
                    <a:tint val="75000"/>
                  </a:schemeClr>
                </a:solidFill>
              </a:defRPr>
            </a:lvl8pPr>
            <a:lvl9pPr marL="274399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27623" y="4839203"/>
            <a:ext cx="6745457" cy="1752098"/>
          </a:xfrm>
        </p:spPr>
        <p:txBody>
          <a:bodyPr anchor="t" anchorCtr="0">
            <a:noAutofit/>
          </a:bodyPr>
          <a:lstStyle>
            <a:lvl1pPr>
              <a:lnSpc>
                <a:spcPct val="90000"/>
              </a:lnSpc>
              <a:defRPr lang="en-US" sz="4051" b="0" kern="1200" cap="none" spc="-75" baseline="0" dirty="0">
                <a:ln w="3175">
                  <a:noFill/>
                </a:ln>
                <a:gradFill flip="none" rotWithShape="1">
                  <a:gsLst>
                    <a:gs pos="0">
                      <a:schemeClr val="tx1"/>
                    </a:gs>
                    <a:gs pos="86000">
                      <a:schemeClr val="tx1"/>
                    </a:gs>
                  </a:gsLst>
                  <a:lin ang="5400000" scaled="0"/>
                  <a:tileRect/>
                </a:gradFill>
                <a:effectLst/>
                <a:latin typeface="+mj-lt"/>
                <a:ea typeface="Segoe UI" pitchFamily="34" charset="0"/>
                <a:cs typeface="Segoe UI" pitchFamily="34" charset="0"/>
              </a:defRPr>
            </a:lvl1pPr>
          </a:lstStyle>
          <a:p>
            <a:r>
              <a:rPr lang="en-US" smtClean="0"/>
              <a:t>Click to edit Master title style</a:t>
            </a:r>
            <a:endParaRPr lang="en-US" dirty="0"/>
          </a:p>
        </p:txBody>
      </p:sp>
      <p:sp>
        <p:nvSpPr>
          <p:cNvPr id="37" name="Rectangle 36"/>
          <p:cNvSpPr/>
          <p:nvPr userDrawn="1"/>
        </p:nvSpPr>
        <p:spPr bwMode="gray">
          <a:xfrm>
            <a:off x="-1191" y="4719462"/>
            <a:ext cx="7374270" cy="45719"/>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501"/>
            <a:endParaRPr lang="en-US" sz="1426">
              <a:solidFill>
                <a:srgbClr val="FFFFFF"/>
              </a:solidFill>
            </a:endParaRPr>
          </a:p>
        </p:txBody>
      </p:sp>
    </p:spTree>
    <p:extLst>
      <p:ext uri="{BB962C8B-B14F-4D97-AF65-F5344CB8AC3E}">
        <p14:creationId xmlns:p14="http://schemas.microsoft.com/office/powerpoint/2010/main" val="13653163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450"/>
                                  </p:stCondLst>
                                  <p:childTnLst>
                                    <p:set>
                                      <p:cBhvr>
                                        <p:cTn id="6" dur="1" fill="hold">
                                          <p:stCondLst>
                                            <p:cond delay="0"/>
                                          </p:stCondLst>
                                        </p:cTn>
                                        <p:tgtEl>
                                          <p:spTgt spid="38"/>
                                        </p:tgtEl>
                                        <p:attrNameLst>
                                          <p:attrName>style.visibility</p:attrName>
                                        </p:attrNameLst>
                                      </p:cBhvr>
                                      <p:to>
                                        <p:strVal val="visible"/>
                                      </p:to>
                                    </p:set>
                                  </p:childTnLst>
                                </p:cTn>
                              </p:par>
                              <p:par>
                                <p:cTn id="7" presetID="42" presetClass="path" presetSubtype="0" fill="hold" grpId="0" nodeType="withEffect">
                                  <p:stCondLst>
                                    <p:cond delay="450"/>
                                  </p:stCondLst>
                                  <p:childTnLst>
                                    <p:animMotion origin="layout" path="M 4.83064E-6 -0.74838 L 4.83064E-6 0.94444 " pathEditMode="relative" rAng="0" ptsTypes="AA">
                                      <p:cBhvr>
                                        <p:cTn id="8" dur="750" fill="hold"/>
                                        <p:tgtEl>
                                          <p:spTgt spid="38"/>
                                        </p:tgtEl>
                                        <p:attrNameLst>
                                          <p:attrName>ppt_x</p:attrName>
                                          <p:attrName>ppt_y</p:attrName>
                                        </p:attrNameLst>
                                      </p:cBhvr>
                                      <p:rCtr x="0" y="84630"/>
                                    </p:animMotion>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2" presetClass="entr" presetSubtype="8" accel="3000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0-#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9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 grpId="0">
        <p:tmplLst>
          <p:tmpl>
            <p:tnLst>
              <p:par>
                <p:cTn presetID="10" presetClass="entr" presetSubtype="0" fill="hold" nodeType="withEffect">
                  <p:stCondLst>
                    <p:cond delay="90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2" grpId="0"/>
      <p:bldP spid="37"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01930" y="1189178"/>
            <a:ext cx="8740142"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471"/>
            </a:lvl2pPr>
            <a:lvl3pPr marL="168086" indent="0">
              <a:buNone/>
              <a:defRPr/>
            </a:lvl3pPr>
            <a:lvl4pPr marL="336171" indent="0">
              <a:buNone/>
              <a:defRPr/>
            </a:lvl4pPr>
            <a:lvl5pPr marL="504257"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784889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7" y="228609"/>
            <a:ext cx="8363938" cy="69249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7" y="1447800"/>
            <a:ext cx="8363938" cy="946413"/>
          </a:xfrm>
        </p:spPr>
        <p:txBody>
          <a:bodyPr/>
          <a:lstStyle>
            <a:lvl1pPr marL="0" indent="0">
              <a:spcBef>
                <a:spcPts val="0"/>
              </a:spcBef>
              <a:spcAft>
                <a:spcPts val="675"/>
              </a:spcAft>
              <a:buNone/>
              <a:defRPr sz="3000" spc="-75" baseline="0">
                <a:latin typeface="Segoe UI Light" pitchFamily="34" charset="0"/>
              </a:defRPr>
            </a:lvl1pPr>
            <a:lvl2pPr marL="0" indent="0">
              <a:spcBef>
                <a:spcPts val="0"/>
              </a:spcBef>
              <a:spcAft>
                <a:spcPts val="300"/>
              </a:spcAft>
              <a:buNone/>
              <a:defRPr sz="1500" spc="-38" baseline="0"/>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6970978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3" y="2109543"/>
            <a:ext cx="7680340" cy="997196"/>
          </a:xfrm>
        </p:spPr>
        <p:txBody>
          <a:bodyPr anchor="b" anchorCtr="0"/>
          <a:lstStyle>
            <a:lvl1pPr>
              <a:spcBef>
                <a:spcPts val="902"/>
              </a:spcBef>
              <a:defRPr sz="5414"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4213" y="3425827"/>
            <a:ext cx="7680340" cy="498599"/>
          </a:xfrm>
        </p:spPr>
        <p:txBody>
          <a:bodyPr>
            <a:noAutofit/>
          </a:bodyPr>
          <a:lstStyle>
            <a:lvl1pPr marL="0" indent="0">
              <a:spcBef>
                <a:spcPts val="902"/>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8" name="Picture 2"/>
          <p:cNvPicPr>
            <a:picLocks noChangeAspect="1" noChangeArrowheads="1"/>
          </p:cNvPicPr>
          <p:nvPr userDrawn="1"/>
        </p:nvPicPr>
        <p:blipFill rotWithShape="1">
          <a:blip r:embed="rId2" cstate="screen">
            <a:clrChange>
              <a:clrFrom>
                <a:srgbClr val="009E49"/>
              </a:clrFrom>
              <a:clrTo>
                <a:srgbClr val="009E49">
                  <a:alpha val="0"/>
                </a:srgbClr>
              </a:clrTo>
            </a:clrChange>
            <a:extLst>
              <a:ext uri="{28A0092B-C50C-407E-A947-70E740481C1C}">
                <a14:useLocalDpi xmlns:a14="http://schemas.microsoft.com/office/drawing/2010/main"/>
              </a:ext>
            </a:extLst>
          </a:blip>
          <a:srcRect/>
          <a:stretch/>
        </p:blipFill>
        <p:spPr bwMode="auto">
          <a:xfrm>
            <a:off x="6144539" y="4671622"/>
            <a:ext cx="2916948" cy="20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586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819605"/>
            <a:ext cx="8363938" cy="1218795"/>
          </a:xfrm>
        </p:spPr>
        <p:txBody>
          <a:bodyPr anchor="b" anchorCtr="0"/>
          <a:lstStyle>
            <a:lvl1pPr>
              <a:spcBef>
                <a:spcPts val="902"/>
              </a:spcBef>
              <a:defRPr sz="6617" spc="-226"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2"/>
          <p:cNvPicPr>
            <a:picLocks noChangeAspect="1" noChangeArrowheads="1"/>
          </p:cNvPicPr>
          <p:nvPr userDrawn="1"/>
        </p:nvPicPr>
        <p:blipFill>
          <a:blip r:embed="rId2" cstate="screen">
            <a:clrChange>
              <a:clrFrom>
                <a:srgbClr val="009E49"/>
              </a:clrFrom>
              <a:clrTo>
                <a:srgbClr val="009E49">
                  <a:alpha val="0"/>
                </a:srgbClr>
              </a:clrTo>
            </a:clrChange>
            <a:extLst>
              <a:ext uri="{28A0092B-C50C-407E-A947-70E740481C1C}">
                <a14:useLocalDpi xmlns:a14="http://schemas.microsoft.com/office/drawing/2010/main"/>
              </a:ext>
            </a:extLst>
          </a:blip>
          <a:srcRect/>
          <a:stretch>
            <a:fillRect/>
          </a:stretch>
        </p:blipFill>
        <p:spPr bwMode="auto">
          <a:xfrm>
            <a:off x="7972595" y="6044842"/>
            <a:ext cx="1122535" cy="81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14277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4" y="4343402"/>
            <a:ext cx="7680340" cy="461665"/>
          </a:xfrm>
        </p:spPr>
        <p:txBody>
          <a:bodyPr>
            <a:noAutofit/>
          </a:bodyPr>
          <a:lstStyle>
            <a:lvl1pPr marL="0" indent="0" algn="l">
              <a:lnSpc>
                <a:spcPct val="90000"/>
              </a:lnSpc>
              <a:spcBef>
                <a:spcPts val="902"/>
              </a:spcBef>
              <a:buNone/>
              <a:defRPr lang="en-US" sz="2707" kern="1200" spc="-53" baseline="0" dirty="0">
                <a:gradFill>
                  <a:gsLst>
                    <a:gs pos="2083">
                      <a:schemeClr val="bg2"/>
                    </a:gs>
                    <a:gs pos="99000">
                      <a:schemeClr val="bg2"/>
                    </a:gs>
                  </a:gsLst>
                  <a:lin ang="5400000" scaled="0"/>
                </a:gradFill>
                <a:latin typeface="+mj-lt"/>
                <a:ea typeface="+mn-ea"/>
                <a:cs typeface="+mn-cs"/>
              </a:defRPr>
            </a:lvl1pPr>
            <a:lvl2pPr marL="343251" indent="0" algn="ctr">
              <a:buNone/>
              <a:defRPr>
                <a:solidFill>
                  <a:schemeClr val="tx1">
                    <a:tint val="75000"/>
                  </a:schemeClr>
                </a:solidFill>
              </a:defRPr>
            </a:lvl2pPr>
            <a:lvl3pPr marL="686501" indent="0" algn="ctr">
              <a:buNone/>
              <a:defRPr>
                <a:solidFill>
                  <a:schemeClr val="tx1">
                    <a:tint val="75000"/>
                  </a:schemeClr>
                </a:solidFill>
              </a:defRPr>
            </a:lvl3pPr>
            <a:lvl4pPr marL="1029752" indent="0" algn="ctr">
              <a:buNone/>
              <a:defRPr>
                <a:solidFill>
                  <a:schemeClr val="tx1">
                    <a:tint val="75000"/>
                  </a:schemeClr>
                </a:solidFill>
              </a:defRPr>
            </a:lvl4pPr>
            <a:lvl5pPr marL="1373002" indent="0" algn="ctr">
              <a:buNone/>
              <a:defRPr>
                <a:solidFill>
                  <a:schemeClr val="tx1">
                    <a:tint val="75000"/>
                  </a:schemeClr>
                </a:solidFill>
              </a:defRPr>
            </a:lvl5pPr>
            <a:lvl6pPr marL="1716253" indent="0" algn="ctr">
              <a:buNone/>
              <a:defRPr>
                <a:solidFill>
                  <a:schemeClr val="tx1">
                    <a:tint val="75000"/>
                  </a:schemeClr>
                </a:solidFill>
              </a:defRPr>
            </a:lvl6pPr>
            <a:lvl7pPr marL="2059504" indent="0" algn="ctr">
              <a:buNone/>
              <a:defRPr>
                <a:solidFill>
                  <a:schemeClr val="tx1">
                    <a:tint val="75000"/>
                  </a:schemeClr>
                </a:solidFill>
              </a:defRPr>
            </a:lvl7pPr>
            <a:lvl8pPr marL="2402755" indent="0" algn="ctr">
              <a:buNone/>
              <a:defRPr>
                <a:solidFill>
                  <a:schemeClr val="tx1">
                    <a:tint val="75000"/>
                  </a:schemeClr>
                </a:solidFill>
              </a:defRPr>
            </a:lvl8pPr>
            <a:lvl9pPr marL="2746006" indent="0" algn="ctr">
              <a:buNone/>
              <a:defRPr>
                <a:solidFill>
                  <a:schemeClr val="tx1">
                    <a:tint val="75000"/>
                  </a:schemeClr>
                </a:solidFill>
              </a:defRPr>
            </a:lvl9pPr>
          </a:lstStyle>
          <a:p>
            <a:pPr marL="0" marR="0" lvl="0" indent="0" algn="l" defTabSz="686501"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30044" y="2739679"/>
            <a:ext cx="7686295" cy="1378644"/>
          </a:xfrm>
        </p:spPr>
        <p:txBody>
          <a:bodyPr anchor="ctr" anchorCtr="0">
            <a:noAutofit/>
            <a:scene3d>
              <a:camera prst="orthographicFront"/>
              <a:lightRig rig="flat" dir="t"/>
            </a:scene3d>
            <a:sp3d>
              <a:contourClr>
                <a:schemeClr val="tx2"/>
              </a:contourClr>
            </a:sp3d>
          </a:bodyPr>
          <a:lstStyle>
            <a:lvl1pPr marL="0" indent="0" algn="l">
              <a:spcBef>
                <a:spcPts val="902"/>
              </a:spcBef>
              <a:buFont typeface="Arial" pitchFamily="34" charset="0"/>
              <a:buNone/>
              <a:defRPr lang="en-US" sz="7218" b="0" kern="1200" cap="none" spc="-300" baseline="0" dirty="0" smtClean="0">
                <a:ln w="3175">
                  <a:noFill/>
                </a:ln>
                <a:solidFill>
                  <a:srgbClr val="009E49"/>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30044" y="1447800"/>
            <a:ext cx="7680340" cy="914096"/>
          </a:xfrm>
        </p:spPr>
        <p:txBody>
          <a:bodyPr wrap="square" anchor="b">
            <a:noAutofit/>
          </a:bodyPr>
          <a:lstStyle>
            <a:lvl1pPr marL="0" indent="0">
              <a:spcBef>
                <a:spcPts val="902"/>
              </a:spcBef>
              <a:buNone/>
              <a:defRPr sz="5038" spc="-113"/>
            </a:lvl1pPr>
          </a:lstStyle>
          <a:p>
            <a:pPr lvl="0"/>
            <a:r>
              <a:rPr lang="en-US" dirty="0" smtClean="0"/>
              <a:t>Click to edit Master text styles</a:t>
            </a:r>
          </a:p>
        </p:txBody>
      </p:sp>
    </p:spTree>
    <p:extLst>
      <p:ext uri="{BB962C8B-B14F-4D97-AF65-F5344CB8AC3E}">
        <p14:creationId xmlns:p14="http://schemas.microsoft.com/office/powerpoint/2010/main" val="2287197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800"/>
            <a:ext cx="8363938" cy="1975927"/>
          </a:xfrm>
          <a:prstGeom prst="rect">
            <a:avLst/>
          </a:prstGeom>
        </p:spPr>
        <p:txBody>
          <a:bodyPr/>
          <a:lstStyle>
            <a:lvl1pPr marL="0" indent="0">
              <a:spcBef>
                <a:spcPts val="902"/>
              </a:spcBef>
              <a:buNone/>
              <a:defRPr sz="3008">
                <a:solidFill>
                  <a:srgbClr val="009E49"/>
                </a:solidFill>
                <a:latin typeface="+mj-lt"/>
              </a:defRPr>
            </a:lvl1pPr>
            <a:lvl2pPr marL="0" indent="0">
              <a:spcBef>
                <a:spcPts val="902"/>
              </a:spcBef>
              <a:buNone/>
              <a:defRPr sz="1504">
                <a:gradFill>
                  <a:gsLst>
                    <a:gs pos="100000">
                      <a:schemeClr val="bg2"/>
                    </a:gs>
                    <a:gs pos="6000">
                      <a:schemeClr val="bg2"/>
                    </a:gs>
                  </a:gsLst>
                  <a:lin ang="5400000" scaled="0"/>
                </a:gradFill>
              </a:defRPr>
            </a:lvl2pPr>
            <a:lvl3pPr marL="174015" indent="0">
              <a:spcBef>
                <a:spcPts val="902"/>
              </a:spcBef>
              <a:buNone/>
              <a:defRPr sz="1504">
                <a:gradFill>
                  <a:gsLst>
                    <a:gs pos="100000">
                      <a:schemeClr val="bg2"/>
                    </a:gs>
                    <a:gs pos="6000">
                      <a:schemeClr val="bg2"/>
                    </a:gs>
                  </a:gsLst>
                  <a:lin ang="5400000" scaled="0"/>
                </a:gradFill>
              </a:defRPr>
            </a:lvl3pPr>
            <a:lvl4pPr marL="343265" indent="0">
              <a:spcBef>
                <a:spcPts val="902"/>
              </a:spcBef>
              <a:buNone/>
              <a:defRPr sz="1504">
                <a:gradFill>
                  <a:gsLst>
                    <a:gs pos="100000">
                      <a:schemeClr val="bg2"/>
                    </a:gs>
                    <a:gs pos="6000">
                      <a:schemeClr val="bg2"/>
                    </a:gs>
                  </a:gsLst>
                  <a:lin ang="5400000" scaled="0"/>
                </a:gradFill>
              </a:defRPr>
            </a:lvl4pPr>
            <a:lvl5pPr marL="520857" indent="0">
              <a:spcBef>
                <a:spcPts val="902"/>
              </a:spcBef>
              <a:buNone/>
              <a:defRPr sz="1504">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9" name="TextBox 8"/>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360393680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800"/>
            <a:ext cx="8363938" cy="1975927"/>
          </a:xfrm>
          <a:prstGeom prst="rect">
            <a:avLst/>
          </a:prstGeom>
        </p:spPr>
        <p:txBody>
          <a:bodyPr/>
          <a:lstStyle>
            <a:lvl1pPr marL="0" indent="0">
              <a:spcBef>
                <a:spcPts val="902"/>
              </a:spcBef>
              <a:buNone/>
              <a:defRPr sz="3008">
                <a:gradFill>
                  <a:gsLst>
                    <a:gs pos="100000">
                      <a:schemeClr val="bg2"/>
                    </a:gs>
                    <a:gs pos="0">
                      <a:schemeClr val="bg2"/>
                    </a:gs>
                  </a:gsLst>
                  <a:lin ang="5400000" scaled="0"/>
                </a:gradFill>
                <a:latin typeface="+mj-lt"/>
              </a:defRPr>
            </a:lvl1pPr>
            <a:lvl2pPr marL="0" indent="0">
              <a:spcBef>
                <a:spcPts val="902"/>
              </a:spcBef>
              <a:buNone/>
              <a:defRPr sz="1504">
                <a:gradFill>
                  <a:gsLst>
                    <a:gs pos="100000">
                      <a:schemeClr val="bg2"/>
                    </a:gs>
                    <a:gs pos="0">
                      <a:schemeClr val="bg2"/>
                    </a:gs>
                  </a:gsLst>
                  <a:lin ang="5400000" scaled="0"/>
                </a:gradFill>
              </a:defRPr>
            </a:lvl2pPr>
            <a:lvl3pPr marL="174015" indent="0">
              <a:spcBef>
                <a:spcPts val="902"/>
              </a:spcBef>
              <a:buNone/>
              <a:defRPr sz="1504">
                <a:gradFill>
                  <a:gsLst>
                    <a:gs pos="100000">
                      <a:schemeClr val="bg2"/>
                    </a:gs>
                    <a:gs pos="0">
                      <a:schemeClr val="bg2"/>
                    </a:gs>
                  </a:gsLst>
                  <a:lin ang="5400000" scaled="0"/>
                </a:gradFill>
              </a:defRPr>
            </a:lvl3pPr>
            <a:lvl4pPr marL="343265" indent="0">
              <a:spcBef>
                <a:spcPts val="902"/>
              </a:spcBef>
              <a:buNone/>
              <a:defRPr sz="1504">
                <a:gradFill>
                  <a:gsLst>
                    <a:gs pos="100000">
                      <a:schemeClr val="bg2"/>
                    </a:gs>
                    <a:gs pos="0">
                      <a:schemeClr val="bg2"/>
                    </a:gs>
                  </a:gsLst>
                  <a:lin ang="5400000" scaled="0"/>
                </a:gradFill>
              </a:defRPr>
            </a:lvl4pPr>
            <a:lvl5pPr marL="520857" indent="0">
              <a:spcBef>
                <a:spcPts val="902"/>
              </a:spcBef>
              <a:buNone/>
              <a:defRPr sz="1504">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9" name="TextBox 8"/>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163292398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2"/>
            <a:ext cx="8363938" cy="747897"/>
          </a:xfrm>
        </p:spPr>
        <p:txBody>
          <a:bodyPr/>
          <a:lstStyle>
            <a:lvl1pPr>
              <a:defRPr>
                <a:solidFill>
                  <a:srgbClr val="009E49"/>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799"/>
            <a:ext cx="8363938" cy="2043636"/>
          </a:xfrm>
          <a:prstGeom prst="rect">
            <a:avLst/>
          </a:prstGeom>
        </p:spPr>
        <p:txBody>
          <a:bodyPr/>
          <a:lstStyle>
            <a:lvl1pPr marL="213349" indent="-213349">
              <a:spcBef>
                <a:spcPts val="902"/>
              </a:spcBef>
              <a:buFont typeface="Wingdings" pitchFamily="2" charset="2"/>
              <a:buChar char=""/>
              <a:defRPr sz="3008"/>
            </a:lvl1pPr>
            <a:lvl2pPr marL="388557" indent="-175208">
              <a:spcBef>
                <a:spcPts val="902"/>
              </a:spcBef>
              <a:buFont typeface="Wingdings" pitchFamily="2" charset="2"/>
              <a:buChar char=""/>
              <a:defRPr>
                <a:latin typeface="+mn-lt"/>
              </a:defRPr>
            </a:lvl2pPr>
            <a:lvl3pPr marL="556613" indent="-168057">
              <a:spcBef>
                <a:spcPts val="902"/>
              </a:spcBef>
              <a:buFont typeface="Wingdings" pitchFamily="2" charset="2"/>
              <a:buChar char=""/>
              <a:tabLst/>
              <a:defRPr>
                <a:latin typeface="+mn-lt"/>
              </a:defRPr>
            </a:lvl3pPr>
            <a:lvl4pPr marL="686528" indent="-129916">
              <a:spcBef>
                <a:spcPts val="902"/>
              </a:spcBef>
              <a:buFont typeface="Wingdings" pitchFamily="2" charset="2"/>
              <a:buChar char=""/>
              <a:defRPr>
                <a:latin typeface="+mn-lt"/>
              </a:defRPr>
            </a:lvl4pPr>
            <a:lvl5pPr marL="816445" indent="-129916">
              <a:spcBef>
                <a:spcPts val="902"/>
              </a:spcBef>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7" name="TextBox 6"/>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329975038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094584" y="6356350"/>
            <a:ext cx="2133600" cy="365125"/>
          </a:xfrm>
        </p:spPr>
        <p:txBody>
          <a:bodyPr/>
          <a:lstStyle/>
          <a:p>
            <a:fld id="{473ADA6D-EEA0-4AFA-93FD-18849A831CA0}" type="datetimeFigureOut">
              <a:rPr lang="en-GB" smtClean="0"/>
              <a:pPr/>
              <a:t>17/08/2015</a:t>
            </a:fld>
            <a:endParaRPr lang="en-GB"/>
          </a:p>
        </p:txBody>
      </p:sp>
      <p:sp>
        <p:nvSpPr>
          <p:cNvPr id="6" name="Footer Placeholder 5"/>
          <p:cNvSpPr>
            <a:spLocks noGrp="1"/>
          </p:cNvSpPr>
          <p:nvPr>
            <p:ph type="ftr" sz="quarter" idx="11"/>
          </p:nvPr>
        </p:nvSpPr>
        <p:spPr>
          <a:xfrm>
            <a:off x="1403648"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6E6CBC2A-BB73-4057-8CBF-C9C885ED1ACE}" type="slidenum">
              <a:rPr lang="en-GB" smtClean="0"/>
              <a:pPr/>
              <a:t>‹#›</a:t>
            </a:fld>
            <a:endParaRPr lang="en-GB"/>
          </a:p>
        </p:txBody>
      </p:sp>
      <p:sp>
        <p:nvSpPr>
          <p:cNvPr id="8" name="Footer Placeholder 5"/>
          <p:cNvSpPr txBox="1">
            <a:spLocks/>
          </p:cNvSpPr>
          <p:nvPr userDrawn="1"/>
        </p:nvSpPr>
        <p:spPr>
          <a:xfrm>
            <a:off x="755576" y="6021288"/>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390628" y="1447801"/>
            <a:ext cx="4047274" cy="2462213"/>
          </a:xfrm>
        </p:spPr>
        <p:txBody>
          <a:bodyPr/>
          <a:lstStyle>
            <a:lvl1pPr marL="0" indent="0">
              <a:spcBef>
                <a:spcPts val="902"/>
              </a:spcBef>
              <a:buNone/>
              <a:defRPr sz="3008">
                <a:solidFill>
                  <a:srgbClr val="009E49"/>
                </a:solidFill>
                <a:latin typeface="+mj-lt"/>
              </a:defRPr>
            </a:lvl1pPr>
            <a:lvl2pPr marL="0" indent="0">
              <a:spcBef>
                <a:spcPts val="902"/>
              </a:spcBef>
              <a:buNone/>
              <a:defRPr sz="1504"/>
            </a:lvl2pPr>
            <a:lvl3pPr marL="175208" indent="0">
              <a:spcBef>
                <a:spcPts val="902"/>
              </a:spcBef>
              <a:buNone/>
              <a:defRPr sz="1504"/>
            </a:lvl3pPr>
            <a:lvl4pPr marL="343265" indent="0">
              <a:spcBef>
                <a:spcPts val="902"/>
              </a:spcBef>
              <a:buNone/>
              <a:defRPr sz="1504"/>
            </a:lvl4pPr>
            <a:lvl5pPr marL="520857" indent="0">
              <a:spcBef>
                <a:spcPts val="902"/>
              </a:spcBef>
              <a:buNone/>
              <a:defRPr sz="1504"/>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4709673" y="1447801"/>
            <a:ext cx="4047274" cy="2462213"/>
          </a:xfrm>
        </p:spPr>
        <p:txBody>
          <a:bodyPr/>
          <a:lstStyle>
            <a:lvl1pPr marL="0" indent="0">
              <a:spcBef>
                <a:spcPts val="902"/>
              </a:spcBef>
              <a:buNone/>
              <a:defRPr lang="en-US" sz="3008" kern="1200" spc="-53" baseline="0" dirty="0" smtClean="0">
                <a:solidFill>
                  <a:srgbClr val="009E49"/>
                </a:solidFill>
                <a:latin typeface="+mj-lt"/>
                <a:ea typeface="+mn-ea"/>
                <a:cs typeface="+mn-cs"/>
              </a:defRPr>
            </a:lvl1pPr>
            <a:lvl2pPr marL="2384"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250">
                      <a:schemeClr val="bg2"/>
                    </a:gs>
                    <a:gs pos="100000">
                      <a:schemeClr val="bg2"/>
                    </a:gs>
                  </a:gsLst>
                  <a:lin ang="5400000" scaled="0"/>
                </a:gradFill>
                <a:latin typeface="+mn-lt"/>
                <a:ea typeface="+mn-ea"/>
                <a:cs typeface="+mn-cs"/>
              </a:defRPr>
            </a:lvl2pPr>
            <a:lvl3pPr marL="175208"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250">
                      <a:schemeClr val="bg2"/>
                    </a:gs>
                    <a:gs pos="100000">
                      <a:schemeClr val="bg2"/>
                    </a:gs>
                  </a:gsLst>
                  <a:lin ang="5400000" scaled="0"/>
                </a:gradFill>
                <a:latin typeface="+mn-lt"/>
                <a:ea typeface="+mn-ea"/>
                <a:cs typeface="+mn-cs"/>
              </a:defRPr>
            </a:lvl3pPr>
            <a:lvl4pPr marL="345648"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250">
                      <a:schemeClr val="bg2"/>
                    </a:gs>
                    <a:gs pos="100000">
                      <a:schemeClr val="bg2"/>
                    </a:gs>
                  </a:gsLst>
                  <a:lin ang="5400000" scaled="0"/>
                </a:gradFill>
                <a:latin typeface="+mn-lt"/>
                <a:ea typeface="+mn-ea"/>
                <a:cs typeface="+mn-cs"/>
              </a:defRPr>
            </a:lvl4pPr>
            <a:lvl5pPr marL="516089"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8" name="TextBox 7"/>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290237710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390628" y="1447801"/>
            <a:ext cx="4047274" cy="2462213"/>
          </a:xfrm>
        </p:spPr>
        <p:txBody>
          <a:bodyPr/>
          <a:lstStyle>
            <a:lvl1pPr marL="0" indent="0">
              <a:spcBef>
                <a:spcPts val="902"/>
              </a:spcBef>
              <a:buNone/>
              <a:defRPr sz="3008">
                <a:gradFill>
                  <a:gsLst>
                    <a:gs pos="1000">
                      <a:schemeClr val="bg2"/>
                    </a:gs>
                    <a:gs pos="98000">
                      <a:schemeClr val="bg2"/>
                    </a:gs>
                  </a:gsLst>
                  <a:lin ang="5400000" scaled="0"/>
                </a:gradFill>
                <a:latin typeface="+mj-lt"/>
              </a:defRPr>
            </a:lvl1pPr>
            <a:lvl2pPr marL="0" indent="0">
              <a:spcBef>
                <a:spcPts val="902"/>
              </a:spcBef>
              <a:buNone/>
              <a:defRPr sz="1504">
                <a:gradFill>
                  <a:gsLst>
                    <a:gs pos="1000">
                      <a:schemeClr val="bg2"/>
                    </a:gs>
                    <a:gs pos="98000">
                      <a:schemeClr val="bg2"/>
                    </a:gs>
                  </a:gsLst>
                  <a:lin ang="5400000" scaled="0"/>
                </a:gradFill>
              </a:defRPr>
            </a:lvl2pPr>
            <a:lvl3pPr marL="175208" indent="0">
              <a:spcBef>
                <a:spcPts val="902"/>
              </a:spcBef>
              <a:buNone/>
              <a:defRPr sz="1504">
                <a:gradFill>
                  <a:gsLst>
                    <a:gs pos="1000">
                      <a:schemeClr val="bg2"/>
                    </a:gs>
                    <a:gs pos="98000">
                      <a:schemeClr val="bg2"/>
                    </a:gs>
                  </a:gsLst>
                  <a:lin ang="5400000" scaled="0"/>
                </a:gradFill>
              </a:defRPr>
            </a:lvl3pPr>
            <a:lvl4pPr marL="343265" indent="0">
              <a:spcBef>
                <a:spcPts val="902"/>
              </a:spcBef>
              <a:buNone/>
              <a:defRPr sz="1504">
                <a:gradFill>
                  <a:gsLst>
                    <a:gs pos="1000">
                      <a:schemeClr val="bg2"/>
                    </a:gs>
                    <a:gs pos="98000">
                      <a:schemeClr val="bg2"/>
                    </a:gs>
                  </a:gsLst>
                  <a:lin ang="5400000" scaled="0"/>
                </a:gradFill>
              </a:defRPr>
            </a:lvl4pPr>
            <a:lvl5pPr marL="520857" indent="0">
              <a:spcBef>
                <a:spcPts val="902"/>
              </a:spcBef>
              <a:buNone/>
              <a:defRPr sz="1504">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4709673" y="1447801"/>
            <a:ext cx="4047274" cy="2462213"/>
          </a:xfrm>
        </p:spPr>
        <p:txBody>
          <a:bodyPr/>
          <a:lstStyle>
            <a:lvl1pPr marL="0" indent="0">
              <a:spcBef>
                <a:spcPts val="902"/>
              </a:spcBef>
              <a:buNone/>
              <a:defRPr lang="en-US" sz="3008" kern="1200" spc="-53" baseline="0" dirty="0" smtClean="0">
                <a:gradFill>
                  <a:gsLst>
                    <a:gs pos="1000">
                      <a:schemeClr val="bg2"/>
                    </a:gs>
                    <a:gs pos="98000">
                      <a:schemeClr val="bg2"/>
                    </a:gs>
                  </a:gsLst>
                  <a:lin ang="5400000" scaled="0"/>
                </a:gradFill>
                <a:latin typeface="+mj-lt"/>
                <a:ea typeface="+mn-ea"/>
                <a:cs typeface="+mn-cs"/>
              </a:defRPr>
            </a:lvl1pPr>
            <a:lvl2pPr marL="2384"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000">
                      <a:schemeClr val="bg2"/>
                    </a:gs>
                    <a:gs pos="98000">
                      <a:schemeClr val="bg2"/>
                    </a:gs>
                  </a:gsLst>
                  <a:lin ang="5400000" scaled="0"/>
                </a:gradFill>
                <a:latin typeface="+mn-lt"/>
                <a:ea typeface="+mn-ea"/>
                <a:cs typeface="+mn-cs"/>
              </a:defRPr>
            </a:lvl2pPr>
            <a:lvl3pPr marL="175208"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000">
                      <a:schemeClr val="bg2"/>
                    </a:gs>
                    <a:gs pos="98000">
                      <a:schemeClr val="bg2"/>
                    </a:gs>
                  </a:gsLst>
                  <a:lin ang="5400000" scaled="0"/>
                </a:gradFill>
                <a:latin typeface="+mn-lt"/>
                <a:ea typeface="+mn-ea"/>
                <a:cs typeface="+mn-cs"/>
              </a:defRPr>
            </a:lvl3pPr>
            <a:lvl4pPr marL="345648"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000">
                      <a:schemeClr val="bg2"/>
                    </a:gs>
                    <a:gs pos="98000">
                      <a:schemeClr val="bg2"/>
                    </a:gs>
                  </a:gsLst>
                  <a:lin ang="5400000" scaled="0"/>
                </a:gradFill>
                <a:latin typeface="+mn-lt"/>
                <a:ea typeface="+mn-ea"/>
                <a:cs typeface="+mn-cs"/>
              </a:defRPr>
            </a:lvl4pPr>
            <a:lvl5pPr marL="516089"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8" name="TextBox 7"/>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148059594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0628" y="1447801"/>
            <a:ext cx="4047274" cy="2044791"/>
          </a:xfrm>
        </p:spPr>
        <p:txBody>
          <a:bodyPr>
            <a:spAutoFit/>
          </a:bodyPr>
          <a:lstStyle>
            <a:lvl1pPr marL="219307" indent="-219307">
              <a:spcBef>
                <a:spcPts val="902"/>
              </a:spcBef>
              <a:buClr>
                <a:schemeClr val="bg2"/>
              </a:buClr>
              <a:buSzPct val="100000"/>
              <a:buFont typeface="Wingdings" pitchFamily="2" charset="2"/>
              <a:buChar char=""/>
              <a:defRPr lang="en-US" sz="2707" kern="1200" spc="-53" baseline="0" dirty="0" smtClean="0">
                <a:gradFill>
                  <a:gsLst>
                    <a:gs pos="1250">
                      <a:schemeClr val="bg2"/>
                    </a:gs>
                    <a:gs pos="100000">
                      <a:schemeClr val="bg2"/>
                    </a:gs>
                  </a:gsLst>
                  <a:lin ang="5400000" scaled="0"/>
                </a:gradFill>
                <a:latin typeface="+mj-lt"/>
                <a:ea typeface="+mn-ea"/>
                <a:cs typeface="+mn-cs"/>
              </a:defRPr>
            </a:lvl1pPr>
            <a:lvl2pPr marL="390940" indent="-171632">
              <a:spcBef>
                <a:spcPts val="902"/>
              </a:spcBef>
              <a:defRPr sz="1504"/>
            </a:lvl2pPr>
            <a:lvl3pPr marL="514897" indent="-123957">
              <a:spcBef>
                <a:spcPts val="902"/>
              </a:spcBef>
              <a:tabLst/>
              <a:defRPr sz="1504"/>
            </a:lvl3pPr>
            <a:lvl4pPr marL="648388" indent="-133492">
              <a:spcBef>
                <a:spcPts val="902"/>
              </a:spcBef>
              <a:defRPr/>
            </a:lvl4pPr>
            <a:lvl5pPr marL="772345" indent="-123957">
              <a:spcBef>
                <a:spcPts val="902"/>
              </a:spcBef>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709673" y="1447802"/>
            <a:ext cx="4047274" cy="2044791"/>
          </a:xfrm>
        </p:spPr>
        <p:txBody>
          <a:bodyPr>
            <a:spAutoFit/>
          </a:bodyPr>
          <a:lstStyle>
            <a:lvl1pPr marL="255065" indent="-255065">
              <a:spcBef>
                <a:spcPts val="902"/>
              </a:spcBef>
              <a:buClr>
                <a:schemeClr val="bg2"/>
              </a:buClr>
              <a:buFont typeface="Arial" pitchFamily="34" charset="0"/>
              <a:buChar char="•"/>
              <a:defRPr lang="en-US" sz="2707" kern="1200" spc="-53" baseline="0" dirty="0" smtClean="0">
                <a:gradFill>
                  <a:gsLst>
                    <a:gs pos="1250">
                      <a:schemeClr val="bg2"/>
                    </a:gs>
                    <a:gs pos="100000">
                      <a:schemeClr val="bg2"/>
                    </a:gs>
                  </a:gsLst>
                  <a:lin ang="5400000" scaled="0"/>
                </a:gradFill>
                <a:latin typeface="+mj-lt"/>
                <a:ea typeface="+mn-ea"/>
                <a:cs typeface="+mn-cs"/>
              </a:defRPr>
            </a:lvl1pPr>
            <a:lvl2pPr marL="476756" indent="-257448">
              <a:spcBef>
                <a:spcPts val="902"/>
              </a:spcBef>
              <a:defRPr lang="en-US" sz="1504" kern="1200" spc="0" baseline="0" dirty="0" smtClean="0">
                <a:gradFill>
                  <a:gsLst>
                    <a:gs pos="1250">
                      <a:schemeClr val="bg2"/>
                    </a:gs>
                    <a:gs pos="100000">
                      <a:schemeClr val="bg2"/>
                    </a:gs>
                  </a:gsLst>
                  <a:lin ang="5400000" scaled="0"/>
                </a:gradFill>
                <a:latin typeface="+mn-lt"/>
                <a:ea typeface="+mn-ea"/>
                <a:cs typeface="+mn-cs"/>
              </a:defRPr>
            </a:lvl2pPr>
            <a:lvl3pPr marL="648388" indent="-257448">
              <a:spcBef>
                <a:spcPts val="902"/>
              </a:spcBef>
              <a:defRPr lang="en-US" sz="1504" kern="1200" spc="0" baseline="0" dirty="0" smtClean="0">
                <a:gradFill>
                  <a:gsLst>
                    <a:gs pos="1250">
                      <a:schemeClr val="bg2"/>
                    </a:gs>
                    <a:gs pos="100000">
                      <a:schemeClr val="bg2"/>
                    </a:gs>
                  </a:gsLst>
                  <a:lin ang="5400000" scaled="0"/>
                </a:gradFill>
                <a:latin typeface="+mn-lt"/>
                <a:ea typeface="+mn-ea"/>
                <a:cs typeface="+mn-cs"/>
              </a:defRPr>
            </a:lvl3pPr>
            <a:lvl4pPr marL="772345" indent="-257448">
              <a:spcBef>
                <a:spcPts val="902"/>
              </a:spcBef>
              <a:defRPr lang="en-US" sz="1504" kern="1200" spc="0" baseline="0" dirty="0" smtClean="0">
                <a:gradFill>
                  <a:gsLst>
                    <a:gs pos="1250">
                      <a:schemeClr val="bg2"/>
                    </a:gs>
                    <a:gs pos="100000">
                      <a:schemeClr val="bg2"/>
                    </a:gs>
                  </a:gsLst>
                  <a:lin ang="5400000" scaled="0"/>
                </a:gradFill>
                <a:latin typeface="+mn-lt"/>
                <a:ea typeface="+mn-ea"/>
                <a:cs typeface="+mn-cs"/>
              </a:defRPr>
            </a:lvl4pPr>
            <a:lvl5pPr marL="905837" indent="-257448">
              <a:spcBef>
                <a:spcPts val="902"/>
              </a:spcBef>
              <a:defRPr lang="en-US" sz="1504" kern="1200" spc="0" baseline="0" dirty="0">
                <a:gradFill>
                  <a:gsLst>
                    <a:gs pos="1250">
                      <a:schemeClr val="bg2"/>
                    </a:gs>
                    <a:gs pos="100000">
                      <a:schemeClr val="bg2"/>
                    </a:gs>
                  </a:gsLst>
                  <a:lin ang="5400000" scaled="0"/>
                </a:gradFill>
                <a:latin typeface="+mn-lt"/>
                <a:ea typeface="+mn-ea"/>
                <a:cs typeface="+mn-cs"/>
              </a:defRPr>
            </a:lvl5pPr>
          </a:lstStyle>
          <a:p>
            <a:pPr marL="219307" marR="0" lvl="0" indent="-219307" algn="l" defTabSz="686501" rtl="0" eaLnBrk="1" fontAlgn="auto" latinLnBrk="0" hangingPunct="1">
              <a:lnSpc>
                <a:spcPct val="90000"/>
              </a:lnSpc>
              <a:spcBef>
                <a:spcPts val="901"/>
              </a:spcBef>
              <a:spcAft>
                <a:spcPts val="0"/>
              </a:spcAft>
              <a:buClr>
                <a:schemeClr val="bg2"/>
              </a:buClr>
              <a:buSzPct val="100000"/>
              <a:buFont typeface="Wingdings" pitchFamily="2" charset="2"/>
              <a:buChar char=""/>
              <a:tabLst/>
            </a:pPr>
            <a:r>
              <a:rPr lang="en-US" smtClean="0"/>
              <a:t>Click to edit Master text styles</a:t>
            </a:r>
          </a:p>
          <a:p>
            <a:pPr marL="219307" marR="0" lvl="1" indent="-219307" algn="l" defTabSz="686501" rtl="0" eaLnBrk="1" fontAlgn="auto" latinLnBrk="0" hangingPunct="1">
              <a:lnSpc>
                <a:spcPct val="90000"/>
              </a:lnSpc>
              <a:spcBef>
                <a:spcPts val="901"/>
              </a:spcBef>
              <a:spcAft>
                <a:spcPts val="0"/>
              </a:spcAft>
              <a:buClr>
                <a:schemeClr val="bg2"/>
              </a:buClr>
              <a:buSzPct val="100000"/>
              <a:buFont typeface="Wingdings" pitchFamily="2" charset="2"/>
              <a:buChar char=""/>
              <a:tabLst/>
            </a:pPr>
            <a:r>
              <a:rPr lang="en-US" smtClean="0"/>
              <a:t>Second level</a:t>
            </a:r>
          </a:p>
          <a:p>
            <a:pPr marL="219307" marR="0" lvl="2" indent="-219307" algn="l" defTabSz="686501" rtl="0" eaLnBrk="1" fontAlgn="auto" latinLnBrk="0" hangingPunct="1">
              <a:lnSpc>
                <a:spcPct val="90000"/>
              </a:lnSpc>
              <a:spcBef>
                <a:spcPts val="901"/>
              </a:spcBef>
              <a:spcAft>
                <a:spcPts val="0"/>
              </a:spcAft>
              <a:buClr>
                <a:schemeClr val="bg2"/>
              </a:buClr>
              <a:buSzPct val="100000"/>
              <a:buFont typeface="Wingdings" pitchFamily="2" charset="2"/>
              <a:buChar char=""/>
              <a:tabLst/>
            </a:pPr>
            <a:r>
              <a:rPr lang="en-US" smtClean="0"/>
              <a:t>Third level</a:t>
            </a:r>
          </a:p>
          <a:p>
            <a:pPr marL="219307" marR="0" lvl="3" indent="-219307" algn="l" defTabSz="686501" rtl="0" eaLnBrk="1" fontAlgn="auto" latinLnBrk="0" hangingPunct="1">
              <a:lnSpc>
                <a:spcPct val="90000"/>
              </a:lnSpc>
              <a:spcBef>
                <a:spcPts val="901"/>
              </a:spcBef>
              <a:spcAft>
                <a:spcPts val="0"/>
              </a:spcAft>
              <a:buClr>
                <a:schemeClr val="bg2"/>
              </a:buClr>
              <a:buSzPct val="100000"/>
              <a:buFont typeface="Wingdings" pitchFamily="2" charset="2"/>
              <a:buChar char=""/>
              <a:tabLst/>
            </a:pPr>
            <a:r>
              <a:rPr lang="en-US" smtClean="0"/>
              <a:t>Fourth level</a:t>
            </a:r>
          </a:p>
          <a:p>
            <a:pPr marL="219307" marR="0" lvl="4" indent="-219307" algn="l" defTabSz="686501" rtl="0" eaLnBrk="1" fontAlgn="auto" latinLnBrk="0" hangingPunct="1">
              <a:lnSpc>
                <a:spcPct val="90000"/>
              </a:lnSpc>
              <a:spcBef>
                <a:spcPts val="901"/>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8" name="TextBox 7"/>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326000339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6" y="1447802"/>
            <a:ext cx="4076211" cy="1661993"/>
          </a:xfrm>
          <a:prstGeom prst="rect">
            <a:avLst/>
          </a:prstGeom>
        </p:spPr>
        <p:txBody>
          <a:bodyPr>
            <a:noAutofit/>
          </a:bodyPr>
          <a:lstStyle>
            <a:lvl1pPr marL="0" indent="0">
              <a:spcBef>
                <a:spcPts val="902"/>
              </a:spcBef>
              <a:buNone/>
              <a:defRPr sz="3008" b="0" cap="none" baseline="0">
                <a:solidFill>
                  <a:srgbClr val="009E49"/>
                </a:soli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6" name="Content Placeholder 5"/>
          <p:cNvSpPr>
            <a:spLocks noGrp="1"/>
          </p:cNvSpPr>
          <p:nvPr>
            <p:ph sz="quarter" idx="4"/>
          </p:nvPr>
        </p:nvSpPr>
        <p:spPr>
          <a:xfrm>
            <a:off x="4642321" y="1681907"/>
            <a:ext cx="4114627" cy="332399"/>
          </a:xfrm>
          <a:prstGeom prst="rect">
            <a:avLst/>
          </a:prstGeom>
        </p:spPr>
        <p:txBody>
          <a:bodyPr>
            <a:noAutofit/>
          </a:bodyPr>
          <a:lstStyle>
            <a:lvl1pPr marL="0" indent="0">
              <a:spcBef>
                <a:spcPts val="902"/>
              </a:spcBef>
              <a:buNone/>
              <a:defRPr lang="en-US" sz="1504" kern="1200" spc="0" dirty="0" smtClean="0">
                <a:gradFill>
                  <a:gsLst>
                    <a:gs pos="100000">
                      <a:schemeClr val="bg2"/>
                    </a:gs>
                    <a:gs pos="0">
                      <a:schemeClr val="bg2"/>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solidFill>
                  <a:srgbClr val="009E49"/>
                </a:solidFill>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7" name="TextBox 6"/>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104892467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11430"/>
            <a:ext cx="4486252" cy="6858000"/>
          </a:xfrm>
        </p:spPr>
        <p:txBody>
          <a:bodyPr lIns="182611"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390626" y="1447802"/>
            <a:ext cx="4076211" cy="1178443"/>
          </a:xfrm>
          <a:prstGeom prst="rect">
            <a:avLst/>
          </a:prstGeom>
        </p:spPr>
        <p:txBody>
          <a:bodyPr>
            <a:noAutofit/>
          </a:bodyPr>
          <a:lstStyle>
            <a:lvl1pPr marL="0" indent="0">
              <a:spcBef>
                <a:spcPts val="902"/>
              </a:spcBef>
              <a:buNone/>
              <a:defRPr sz="3008" b="0" cap="none" baseline="0">
                <a:solidFill>
                  <a:srgbClr val="009E49"/>
                </a:soli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0628" y="2734987"/>
            <a:ext cx="4084187" cy="609399"/>
          </a:xfrm>
          <a:prstGeom prst="rect">
            <a:avLst/>
          </a:prstGeom>
        </p:spPr>
        <p:txBody>
          <a:bodyPr>
            <a:noAutofit/>
          </a:bodyPr>
          <a:lstStyle>
            <a:lvl1pPr marL="0" indent="0">
              <a:spcBef>
                <a:spcPts val="902"/>
              </a:spcBef>
              <a:buFont typeface="Arial" pitchFamily="34" charset="0"/>
              <a:buNone/>
              <a:defRPr lang="en-US" sz="1504" kern="1200" spc="0" dirty="0" smtClean="0">
                <a:gradFill>
                  <a:gsLst>
                    <a:gs pos="100000">
                      <a:schemeClr val="bg2"/>
                    </a:gs>
                    <a:gs pos="0">
                      <a:schemeClr val="bg2"/>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smtClean="0"/>
              <a:t>Click to edit Master text styles</a:t>
            </a:r>
          </a:p>
        </p:txBody>
      </p:sp>
      <p:sp>
        <p:nvSpPr>
          <p:cNvPr id="7" name="TextBox 6"/>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103695351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64783" y="1447802"/>
            <a:ext cx="4076211" cy="1178443"/>
          </a:xfrm>
          <a:prstGeom prst="rect">
            <a:avLst/>
          </a:prstGeom>
        </p:spPr>
        <p:txBody>
          <a:bodyPr>
            <a:noAutofit/>
          </a:bodyPr>
          <a:lstStyle>
            <a:lvl1pPr marL="0" indent="0">
              <a:spcBef>
                <a:spcPts val="902"/>
              </a:spcBef>
              <a:buNone/>
              <a:defRPr sz="3008" b="0" cap="none" baseline="0">
                <a:solidFill>
                  <a:srgbClr val="009E49"/>
                </a:soli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9" name="Content Placeholder 5"/>
          <p:cNvSpPr>
            <a:spLocks noGrp="1"/>
          </p:cNvSpPr>
          <p:nvPr>
            <p:ph sz="quarter" idx="13"/>
          </p:nvPr>
        </p:nvSpPr>
        <p:spPr>
          <a:xfrm>
            <a:off x="4664784" y="2734987"/>
            <a:ext cx="4084187" cy="609399"/>
          </a:xfrm>
          <a:prstGeom prst="rect">
            <a:avLst/>
          </a:prstGeom>
        </p:spPr>
        <p:txBody>
          <a:bodyPr>
            <a:noAutofit/>
          </a:bodyPr>
          <a:lstStyle>
            <a:lvl1pPr marL="0" indent="0">
              <a:spcBef>
                <a:spcPts val="902"/>
              </a:spcBef>
              <a:buFont typeface="Arial" pitchFamily="34" charset="0"/>
              <a:buNone/>
              <a:defRPr lang="en-US" sz="1504" kern="1200" spc="0" dirty="0" smtClean="0">
                <a:gradFill>
                  <a:gsLst>
                    <a:gs pos="100000">
                      <a:schemeClr val="bg2"/>
                    </a:gs>
                    <a:gs pos="0">
                      <a:schemeClr val="bg2"/>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611" anchor="ctr"/>
          <a:lstStyle>
            <a:lvl1pPr marL="0" indent="0" algn="l">
              <a:buNone/>
              <a:defRPr/>
            </a:lvl1pPr>
          </a:lstStyle>
          <a:p>
            <a:r>
              <a:rPr lang="en-US" dirty="0" smtClean="0"/>
              <a:t>Click to insert photo.</a:t>
            </a:r>
            <a:endParaRPr lang="en-US" dirty="0"/>
          </a:p>
        </p:txBody>
      </p:sp>
      <p:sp>
        <p:nvSpPr>
          <p:cNvPr id="6" name="TextBox 5"/>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276667651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144" y="0"/>
            <a:ext cx="4491017"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25" tIns="34325" rIns="34325" bIns="34325" numCol="1" spcCol="0" rtlCol="0" fromWordArt="0" anchor="ctr" anchorCtr="0" forceAA="0" compatLnSpc="1">
            <a:prstTxWarp prst="textNoShape">
              <a:avLst/>
            </a:prstTxWarp>
            <a:noAutofit/>
          </a:bodyPr>
          <a:lstStyle/>
          <a:p>
            <a:pPr algn="ctr" defTabSz="686303" fontAlgn="base">
              <a:spcBef>
                <a:spcPct val="0"/>
              </a:spcBef>
              <a:spcAft>
                <a:spcPct val="0"/>
              </a:spcAft>
            </a:pPr>
            <a:endParaRPr lang="en-US" sz="172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7" y="1447802"/>
            <a:ext cx="3925323" cy="1661993"/>
          </a:xfrm>
          <a:prstGeom prst="rect">
            <a:avLst/>
          </a:prstGeom>
        </p:spPr>
        <p:txBody>
          <a:bodyPr>
            <a:noAutofit/>
          </a:bodyPr>
          <a:lstStyle>
            <a:lvl1pPr marL="0" indent="0">
              <a:spcBef>
                <a:spcPts val="902"/>
              </a:spcBef>
              <a:buNone/>
              <a:defRPr sz="3008" b="0" cap="none" baseline="0">
                <a:gradFill>
                  <a:gsLst>
                    <a:gs pos="100000">
                      <a:schemeClr val="bg1"/>
                    </a:gs>
                    <a:gs pos="0">
                      <a:schemeClr val="bg1"/>
                    </a:gs>
                  </a:gsLst>
                  <a:lin ang="5400000" scaled="0"/>
                </a:gra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6" name="Content Placeholder 5"/>
          <p:cNvSpPr>
            <a:spLocks noGrp="1"/>
          </p:cNvSpPr>
          <p:nvPr>
            <p:ph sz="quarter" idx="4"/>
          </p:nvPr>
        </p:nvSpPr>
        <p:spPr>
          <a:xfrm>
            <a:off x="4642321" y="1681907"/>
            <a:ext cx="4114627" cy="332399"/>
          </a:xfrm>
          <a:prstGeom prst="rect">
            <a:avLst/>
          </a:prstGeom>
        </p:spPr>
        <p:txBody>
          <a:bodyPr>
            <a:noAutofit/>
          </a:bodyPr>
          <a:lstStyle>
            <a:lvl1pPr marL="0" indent="0">
              <a:spcBef>
                <a:spcPts val="902"/>
              </a:spcBef>
              <a:buNone/>
              <a:defRPr lang="en-US" sz="1504" kern="1200" spc="0" dirty="0" smtClean="0">
                <a:gradFill>
                  <a:gsLst>
                    <a:gs pos="100000">
                      <a:schemeClr val="bg2"/>
                    </a:gs>
                    <a:gs pos="0">
                      <a:schemeClr val="bg2"/>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smtClean="0"/>
              <a:t>Click to edit Master text styles</a:t>
            </a:r>
          </a:p>
        </p:txBody>
      </p:sp>
      <p:sp>
        <p:nvSpPr>
          <p:cNvPr id="8" name="TextBox 7"/>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274577750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0"/>
            <a:ext cx="4486252" cy="6858000"/>
          </a:xfrm>
        </p:spPr>
        <p:txBody>
          <a:bodyPr lIns="182611" anchor="ctr"/>
          <a:lstStyle>
            <a:lvl1pPr marL="0" indent="0" algn="l">
              <a:buNone/>
              <a:defRPr/>
            </a:lvl1pPr>
          </a:lstStyle>
          <a:p>
            <a:r>
              <a:rPr lang="en-US" dirty="0" smtClean="0"/>
              <a:t>Click to insert photo.</a:t>
            </a:r>
            <a:endParaRPr lang="en-US" dirty="0"/>
          </a:p>
        </p:txBody>
      </p:sp>
      <p:sp>
        <p:nvSpPr>
          <p:cNvPr id="7" name="Rectangle 6"/>
          <p:cNvSpPr/>
          <p:nvPr userDrawn="1"/>
        </p:nvSpPr>
        <p:spPr bwMode="white">
          <a:xfrm>
            <a:off x="0" y="0"/>
            <a:ext cx="4666084"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25" tIns="34325" rIns="34325" bIns="34325" numCol="1" spcCol="0" rtlCol="0" fromWordArt="0" anchor="ctr" anchorCtr="0" forceAA="0" compatLnSpc="1">
            <a:prstTxWarp prst="textNoShape">
              <a:avLst/>
            </a:prstTxWarp>
            <a:noAutofit/>
          </a:bodyPr>
          <a:lstStyle/>
          <a:p>
            <a:pPr algn="ctr" defTabSz="686303" fontAlgn="base">
              <a:spcBef>
                <a:spcPct val="0"/>
              </a:spcBef>
              <a:spcAft>
                <a:spcPct val="0"/>
              </a:spcAft>
            </a:pPr>
            <a:endParaRPr lang="en-US" sz="172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2"/>
            <a:ext cx="4076211" cy="1178443"/>
          </a:xfrm>
          <a:prstGeom prst="rect">
            <a:avLst/>
          </a:prstGeom>
        </p:spPr>
        <p:txBody>
          <a:bodyPr>
            <a:noAutofit/>
          </a:bodyPr>
          <a:lstStyle>
            <a:lvl1pPr marL="0" indent="0">
              <a:spcBef>
                <a:spcPts val="902"/>
              </a:spcBef>
              <a:buNone/>
              <a:defRPr sz="3008" b="0" cap="none" baseline="0">
                <a:gradFill>
                  <a:gsLst>
                    <a:gs pos="100000">
                      <a:schemeClr val="bg1"/>
                    </a:gs>
                    <a:gs pos="0">
                      <a:schemeClr val="bg1"/>
                    </a:gs>
                  </a:gsLst>
                  <a:lin ang="5400000" scaled="0"/>
                </a:gra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9" name="Content Placeholder 5"/>
          <p:cNvSpPr>
            <a:spLocks noGrp="1"/>
          </p:cNvSpPr>
          <p:nvPr>
            <p:ph sz="quarter" idx="13"/>
          </p:nvPr>
        </p:nvSpPr>
        <p:spPr>
          <a:xfrm>
            <a:off x="390628" y="2734987"/>
            <a:ext cx="4084187" cy="609399"/>
          </a:xfrm>
          <a:prstGeom prst="rect">
            <a:avLst/>
          </a:prstGeom>
        </p:spPr>
        <p:txBody>
          <a:bodyPr>
            <a:noAutofit/>
          </a:bodyPr>
          <a:lstStyle>
            <a:lvl1pPr marL="0" indent="0">
              <a:spcBef>
                <a:spcPts val="902"/>
              </a:spcBef>
              <a:buFont typeface="Arial" pitchFamily="34" charset="0"/>
              <a:buNone/>
              <a:defRPr lang="en-US" sz="1504" kern="1200" spc="0" dirty="0" smtClean="0">
                <a:gradFill>
                  <a:gsLst>
                    <a:gs pos="100000">
                      <a:schemeClr val="bg1"/>
                    </a:gs>
                    <a:gs pos="0">
                      <a:schemeClr val="bg1"/>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smtClean="0"/>
              <a:t>Click to edit Master text styles</a:t>
            </a:r>
          </a:p>
        </p:txBody>
      </p:sp>
      <p:sp>
        <p:nvSpPr>
          <p:cNvPr id="10" name="TextBox 9"/>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335943982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476726" y="0"/>
            <a:ext cx="4667274"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25" tIns="34325" rIns="34325" bIns="34325" numCol="1" spcCol="0" rtlCol="0" fromWordArt="0" anchor="ctr" anchorCtr="0" forceAA="0" compatLnSpc="1">
            <a:prstTxWarp prst="textNoShape">
              <a:avLst/>
            </a:prstTxWarp>
            <a:noAutofit/>
          </a:bodyPr>
          <a:lstStyle/>
          <a:p>
            <a:pPr algn="ctr" defTabSz="686303" fontAlgn="base">
              <a:spcBef>
                <a:spcPct val="0"/>
              </a:spcBef>
              <a:spcAft>
                <a:spcPct val="0"/>
              </a:spcAft>
            </a:pPr>
            <a:endParaRPr lang="en-US" sz="172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4664783" y="1447802"/>
            <a:ext cx="4076211" cy="1178443"/>
          </a:xfrm>
          <a:prstGeom prst="rect">
            <a:avLst/>
          </a:prstGeom>
        </p:spPr>
        <p:txBody>
          <a:bodyPr>
            <a:noAutofit/>
          </a:bodyPr>
          <a:lstStyle>
            <a:lvl1pPr marL="0" indent="0">
              <a:spcBef>
                <a:spcPts val="902"/>
              </a:spcBef>
              <a:buNone/>
              <a:defRPr sz="3008" b="0" cap="none" baseline="0">
                <a:gradFill>
                  <a:gsLst>
                    <a:gs pos="100000">
                      <a:schemeClr val="bg1"/>
                    </a:gs>
                    <a:gs pos="0">
                      <a:schemeClr val="bg1"/>
                    </a:gs>
                  </a:gsLst>
                  <a:lin ang="5400000" scaled="0"/>
                </a:gra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9" name="Content Placeholder 5"/>
          <p:cNvSpPr>
            <a:spLocks noGrp="1"/>
          </p:cNvSpPr>
          <p:nvPr>
            <p:ph sz="quarter" idx="13"/>
          </p:nvPr>
        </p:nvSpPr>
        <p:spPr>
          <a:xfrm>
            <a:off x="4664784" y="2734987"/>
            <a:ext cx="4084187" cy="609399"/>
          </a:xfrm>
          <a:prstGeom prst="rect">
            <a:avLst/>
          </a:prstGeom>
        </p:spPr>
        <p:txBody>
          <a:bodyPr>
            <a:noAutofit/>
          </a:bodyPr>
          <a:lstStyle>
            <a:lvl1pPr marL="0" indent="0">
              <a:spcBef>
                <a:spcPts val="902"/>
              </a:spcBef>
              <a:buFont typeface="Arial" pitchFamily="34" charset="0"/>
              <a:buNone/>
              <a:defRPr lang="en-US" sz="1504" kern="1200" spc="0" dirty="0" smtClean="0">
                <a:gradFill>
                  <a:gsLst>
                    <a:gs pos="100000">
                      <a:schemeClr val="bg1"/>
                    </a:gs>
                    <a:gs pos="0">
                      <a:schemeClr val="bg1"/>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611" anchor="ctr"/>
          <a:lstStyle>
            <a:lvl1pPr marL="0" indent="0" algn="l">
              <a:buNone/>
              <a:defRPr/>
            </a:lvl1pPr>
          </a:lstStyle>
          <a:p>
            <a:r>
              <a:rPr lang="en-US" dirty="0" smtClean="0"/>
              <a:t>Click to insert photo.</a:t>
            </a:r>
            <a:endParaRPr lang="en-US" dirty="0"/>
          </a:p>
        </p:txBody>
      </p:sp>
      <p:sp>
        <p:nvSpPr>
          <p:cNvPr id="10" name="TextBox 9"/>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ln>
                  <a:solidFill>
                    <a:srgbClr val="FFFFFF"/>
                  </a:solidFill>
                </a:ln>
                <a:solidFill>
                  <a:srgbClr val="FFFFFF"/>
                </a:solidFill>
                <a:latin typeface="Segoe Pro" pitchFamily="34" charset="0"/>
              </a:rPr>
              <a:t>Project</a:t>
            </a:r>
          </a:p>
        </p:txBody>
      </p:sp>
    </p:spTree>
    <p:extLst>
      <p:ext uri="{BB962C8B-B14F-4D97-AF65-F5344CB8AC3E}">
        <p14:creationId xmlns:p14="http://schemas.microsoft.com/office/powerpoint/2010/main" val="258612407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9144000" cy="512445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25" tIns="34325" rIns="34325" bIns="34325" numCol="1" spcCol="0" rtlCol="0" fromWordArt="0" anchor="ctr" anchorCtr="0" forceAA="0" compatLnSpc="1">
            <a:prstTxWarp prst="textNoShape">
              <a:avLst/>
            </a:prstTxWarp>
            <a:noAutofit/>
          </a:bodyPr>
          <a:lstStyle/>
          <a:p>
            <a:pPr algn="ctr" defTabSz="686303" fontAlgn="base">
              <a:spcBef>
                <a:spcPct val="0"/>
              </a:spcBef>
              <a:spcAft>
                <a:spcPct val="0"/>
              </a:spcAft>
            </a:pPr>
            <a:endParaRPr lang="en-US" sz="172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0627" y="1358055"/>
            <a:ext cx="8366320" cy="2863073"/>
          </a:xfrm>
          <a:prstGeom prst="rect">
            <a:avLst/>
          </a:prstGeom>
        </p:spPr>
        <p:txBody>
          <a:bodyPr>
            <a:normAutofit/>
          </a:bodyPr>
          <a:lstStyle>
            <a:lvl1pPr marL="0" indent="0">
              <a:lnSpc>
                <a:spcPct val="90000"/>
              </a:lnSpc>
              <a:spcBef>
                <a:spcPts val="902"/>
              </a:spcBef>
              <a:buNone/>
              <a:defRPr sz="4812">
                <a:gradFill>
                  <a:gsLst>
                    <a:gs pos="100000">
                      <a:schemeClr val="bg1"/>
                    </a:gs>
                    <a:gs pos="0">
                      <a:schemeClr val="bg1"/>
                    </a:gs>
                  </a:gsLst>
                  <a:lin ang="5400000" scaled="0"/>
                </a:gradFill>
                <a:latin typeface="+mj-lt"/>
              </a:defRPr>
            </a:lvl1pPr>
            <a:lvl2pPr>
              <a:defRPr sz="4812">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0627" y="4343402"/>
            <a:ext cx="8366320" cy="470747"/>
          </a:xfrm>
          <a:prstGeom prst="rect">
            <a:avLst/>
          </a:prstGeom>
        </p:spPr>
        <p:txBody>
          <a:bodyPr>
            <a:normAutofit/>
          </a:bodyPr>
          <a:lstStyle>
            <a:lvl1pPr marL="0" indent="0">
              <a:lnSpc>
                <a:spcPct val="90000"/>
              </a:lnSpc>
              <a:spcBef>
                <a:spcPts val="902"/>
              </a:spcBef>
              <a:buNone/>
              <a:defRPr sz="2707">
                <a:gradFill>
                  <a:gsLst>
                    <a:gs pos="100000">
                      <a:schemeClr val="bg1"/>
                    </a:gs>
                    <a:gs pos="0">
                      <a:schemeClr val="bg1"/>
                    </a:gs>
                  </a:gsLst>
                  <a:lin ang="5400000" scaled="0"/>
                </a:gradFill>
                <a:latin typeface="+mj-lt"/>
              </a:defRPr>
            </a:lvl1pPr>
            <a:lvl2pPr>
              <a:defRPr sz="4812">
                <a:solidFill>
                  <a:schemeClr val="tx2"/>
                </a:solidFill>
                <a:latin typeface="+mn-lt"/>
              </a:defRPr>
            </a:lvl2pPr>
          </a:lstStyle>
          <a:p>
            <a:pPr lvl="0"/>
            <a:r>
              <a:rPr lang="en-US" dirty="0" smtClean="0"/>
              <a:t>Click to edit Master text styles</a:t>
            </a:r>
          </a:p>
        </p:txBody>
      </p:sp>
      <p:sp>
        <p:nvSpPr>
          <p:cNvPr id="7" name="TextBox 6"/>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12174303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473ADA6D-EEA0-4AFA-93FD-18849A831CA0}" type="datetimeFigureOut">
              <a:rPr lang="en-GB" smtClean="0"/>
              <a:pPr/>
              <a:t>17/08/2015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6E6CBC2A-BB73-4057-8CBF-C9C885ED1ACE}"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6" name="TextBox 5"/>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183641950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7215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9E49"/>
                </a:solidFill>
              </a:defRPr>
            </a:lvl1pPr>
          </a:lstStyle>
          <a:p>
            <a:r>
              <a:rPr lang="en-US" dirty="0" smtClean="0"/>
              <a:t>Slide for Developer Code</a:t>
            </a:r>
            <a:endParaRPr lang="en-US" dirty="0"/>
          </a:p>
        </p:txBody>
      </p:sp>
      <p:sp>
        <p:nvSpPr>
          <p:cNvPr id="3" name="Rectangle 2"/>
          <p:cNvSpPr/>
          <p:nvPr userDrawn="1"/>
        </p:nvSpPr>
        <p:spPr bwMode="hidden">
          <a:xfrm>
            <a:off x="0" y="1155941"/>
            <a:ext cx="9144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25" tIns="34325" rIns="34325" bIns="34325" numCol="1" spcCol="0" rtlCol="0" fromWordArt="0" anchor="ctr" anchorCtr="0" forceAA="0" compatLnSpc="1">
            <a:prstTxWarp prst="textNoShape">
              <a:avLst/>
            </a:prstTxWarp>
            <a:noAutofit/>
          </a:bodyPr>
          <a:lstStyle/>
          <a:p>
            <a:pPr algn="ctr" defTabSz="686303" fontAlgn="base">
              <a:spcBef>
                <a:spcPct val="0"/>
              </a:spcBef>
              <a:spcAft>
                <a:spcPct val="0"/>
              </a:spcAft>
            </a:pPr>
            <a:endParaRPr lang="en-US" sz="142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1" y="1447801"/>
            <a:ext cx="8366320" cy="1988237"/>
          </a:xfrm>
        </p:spPr>
        <p:txBody>
          <a:bodyPr/>
          <a:lstStyle>
            <a:lvl1pPr marL="0" indent="0">
              <a:lnSpc>
                <a:spcPct val="90000"/>
              </a:lnSpc>
              <a:spcBef>
                <a:spcPts val="902"/>
              </a:spcBef>
              <a:buNone/>
              <a:defRPr sz="2406">
                <a:gradFill>
                  <a:gsLst>
                    <a:gs pos="1250">
                      <a:srgbClr val="000000"/>
                    </a:gs>
                    <a:gs pos="100000">
                      <a:srgbClr val="000000"/>
                    </a:gs>
                  </a:gsLst>
                  <a:lin ang="5400000" scaled="0"/>
                </a:gradFill>
                <a:latin typeface="Consolas" pitchFamily="49" charset="0"/>
                <a:cs typeface="Consolas" pitchFamily="49" charset="0"/>
              </a:defRPr>
            </a:lvl1pPr>
            <a:lvl2pPr marL="255065" indent="0">
              <a:lnSpc>
                <a:spcPct val="90000"/>
              </a:lnSpc>
              <a:spcBef>
                <a:spcPts val="902"/>
              </a:spcBef>
              <a:buNone/>
              <a:defRPr>
                <a:gradFill>
                  <a:gsLst>
                    <a:gs pos="1250">
                      <a:srgbClr val="000000"/>
                    </a:gs>
                    <a:gs pos="100000">
                      <a:srgbClr val="000000"/>
                    </a:gs>
                  </a:gsLst>
                  <a:lin ang="5400000" scaled="0"/>
                </a:gradFill>
                <a:latin typeface="Consolas" pitchFamily="49" charset="0"/>
                <a:cs typeface="Consolas" pitchFamily="49" charset="0"/>
              </a:defRPr>
            </a:lvl2pPr>
            <a:lvl3pPr marL="430273" indent="0">
              <a:lnSpc>
                <a:spcPct val="90000"/>
              </a:lnSpc>
              <a:spcBef>
                <a:spcPts val="902"/>
              </a:spcBef>
              <a:buNone/>
              <a:defRPr>
                <a:gradFill>
                  <a:gsLst>
                    <a:gs pos="1250">
                      <a:srgbClr val="000000"/>
                    </a:gs>
                    <a:gs pos="100000">
                      <a:srgbClr val="000000"/>
                    </a:gs>
                  </a:gsLst>
                  <a:lin ang="5400000" scaled="0"/>
                </a:gradFill>
                <a:latin typeface="Consolas" pitchFamily="49" charset="0"/>
                <a:cs typeface="Consolas" pitchFamily="49" charset="0"/>
              </a:defRPr>
            </a:lvl3pPr>
            <a:lvl4pPr marL="599521" indent="0">
              <a:lnSpc>
                <a:spcPct val="90000"/>
              </a:lnSpc>
              <a:spcBef>
                <a:spcPts val="902"/>
              </a:spcBef>
              <a:buNone/>
              <a:defRPr>
                <a:gradFill>
                  <a:gsLst>
                    <a:gs pos="1250">
                      <a:srgbClr val="000000"/>
                    </a:gs>
                    <a:gs pos="100000">
                      <a:srgbClr val="000000"/>
                    </a:gs>
                  </a:gsLst>
                  <a:lin ang="5400000" scaled="0"/>
                </a:gradFill>
                <a:latin typeface="Consolas" pitchFamily="49" charset="0"/>
                <a:cs typeface="Consolas" pitchFamily="49" charset="0"/>
              </a:defRPr>
            </a:lvl4pPr>
            <a:lvl5pPr marL="773537" indent="0">
              <a:lnSpc>
                <a:spcPct val="90000"/>
              </a:lnSpc>
              <a:spcBef>
                <a:spcPts val="902"/>
              </a:spcBef>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954469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228601"/>
            <a:ext cx="8366320" cy="664797"/>
          </a:xfrm>
        </p:spPr>
        <p:txBody>
          <a:bodyPr/>
          <a:lstStyle>
            <a:lvl1pPr>
              <a:defRPr sz="3609"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89436" y="1447799"/>
            <a:ext cx="8363938" cy="2043636"/>
          </a:xfrm>
          <a:prstGeom prst="rect">
            <a:avLst/>
          </a:prstGeom>
        </p:spPr>
        <p:txBody>
          <a:bodyPr/>
          <a:lstStyle>
            <a:lvl1pPr marL="257448" indent="-257448">
              <a:spcBef>
                <a:spcPts val="902"/>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988" indent="-214540">
              <a:spcBef>
                <a:spcPts val="902"/>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6528" indent="-214540">
              <a:spcBef>
                <a:spcPts val="902"/>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8161" indent="-171632">
              <a:spcBef>
                <a:spcPts val="902"/>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9793" indent="-171632">
              <a:spcBef>
                <a:spcPts val="902"/>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7"/>
            <a:ext cx="9144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7"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51293984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90" y="-2"/>
            <a:ext cx="5659323"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70457" y="562457"/>
            <a:ext cx="8060249" cy="609398"/>
          </a:xfrm>
        </p:spPr>
        <p:txBody>
          <a:bodyPr anchor="b" anchorCtr="0">
            <a:noAutofit/>
          </a:bodyPr>
          <a:lstStyle>
            <a:lvl1pPr>
              <a:defRPr sz="3001">
                <a:solidFill>
                  <a:srgbClr val="0072C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69362" y="1524001"/>
            <a:ext cx="8060249" cy="1775871"/>
          </a:xfrm>
        </p:spPr>
        <p:txBody>
          <a:bodyPr/>
          <a:lstStyle>
            <a:lvl1pPr marL="304900" indent="-304900">
              <a:lnSpc>
                <a:spcPct val="90000"/>
              </a:lnSpc>
              <a:defRPr sz="2101">
                <a:latin typeface="+mn-lt"/>
              </a:defRPr>
            </a:lvl1pPr>
            <a:lvl2pPr marL="641958" indent="-296563">
              <a:lnSpc>
                <a:spcPct val="90000"/>
              </a:lnSpc>
              <a:defRPr sz="1801">
                <a:gradFill>
                  <a:gsLst>
                    <a:gs pos="0">
                      <a:schemeClr val="tx1"/>
                    </a:gs>
                    <a:gs pos="86000">
                      <a:schemeClr val="tx1"/>
                    </a:gs>
                  </a:gsLst>
                  <a:lin ang="5400000" scaled="0"/>
                </a:gradFill>
                <a:latin typeface="+mn-lt"/>
              </a:defRPr>
            </a:lvl2pPr>
            <a:lvl3pPr marL="903981" indent="-262024">
              <a:lnSpc>
                <a:spcPct val="90000"/>
              </a:lnSpc>
              <a:defRPr sz="1501">
                <a:latin typeface="+mn-lt"/>
              </a:defRPr>
            </a:lvl3pPr>
            <a:lvl4pPr marL="1154094" indent="-209618">
              <a:lnSpc>
                <a:spcPct val="90000"/>
              </a:lnSpc>
              <a:defRPr sz="1350">
                <a:latin typeface="+mn-lt"/>
              </a:defRPr>
            </a:lvl4pPr>
            <a:lvl5pPr marL="1416117" indent="-212000">
              <a:lnSpc>
                <a:spcPct val="90000"/>
              </a:lnSpc>
              <a:defRPr sz="135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bwMode="gray">
          <a:xfrm flipV="1">
            <a:off x="456129" y="6476997"/>
            <a:ext cx="7653465" cy="55714"/>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501"/>
            <a:endParaRPr lang="en-US" sz="1426">
              <a:solidFill>
                <a:srgbClr val="FFFFFF"/>
              </a:solidFill>
            </a:endParaRPr>
          </a:p>
        </p:txBody>
      </p:sp>
      <p:sp>
        <p:nvSpPr>
          <p:cNvPr id="7" name="Rectangle 6"/>
          <p:cNvSpPr/>
          <p:nvPr userDrawn="1"/>
        </p:nvSpPr>
        <p:spPr bwMode="gray">
          <a:xfrm>
            <a:off x="1" y="1217030"/>
            <a:ext cx="8687871" cy="45719"/>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501"/>
            <a:endParaRPr lang="en-US" sz="1426">
              <a:solidFill>
                <a:srgbClr val="FFFFFF"/>
              </a:solidFill>
            </a:endParaRPr>
          </a:p>
        </p:txBody>
      </p:sp>
    </p:spTree>
    <p:extLst>
      <p:ext uri="{BB962C8B-B14F-4D97-AF65-F5344CB8AC3E}">
        <p14:creationId xmlns:p14="http://schemas.microsoft.com/office/powerpoint/2010/main" val="2366288468"/>
      </p:ext>
    </p:extLst>
  </p:cSld>
  <p:clrMapOvr>
    <a:masterClrMapping/>
  </p:clrMapOvr>
  <p:transition spd="slow">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Sub Section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90" y="-2"/>
            <a:ext cx="5659323"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userDrawn="1"/>
        </p:nvSpPr>
        <p:spPr bwMode="hidden">
          <a:xfrm rot="5400000" flipV="1">
            <a:off x="4628319" y="4112884"/>
            <a:ext cx="5450473" cy="39062"/>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501"/>
            <a:endParaRPr lang="en-US" sz="1426">
              <a:solidFill>
                <a:srgbClr val="FFFFFF"/>
              </a:solidFill>
            </a:endParaRPr>
          </a:p>
        </p:txBody>
      </p:sp>
      <p:sp>
        <p:nvSpPr>
          <p:cNvPr id="41" name="Rectangle 40"/>
          <p:cNvSpPr/>
          <p:nvPr userDrawn="1"/>
        </p:nvSpPr>
        <p:spPr bwMode="hidden">
          <a:xfrm>
            <a:off x="6478695" y="3503362"/>
            <a:ext cx="1350520" cy="1217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defTabSz="686501"/>
            <a:endParaRPr lang="en-US" sz="1801" dirty="0">
              <a:gradFill>
                <a:gsLst>
                  <a:gs pos="0">
                    <a:srgbClr val="505050"/>
                  </a:gs>
                  <a:gs pos="86000">
                    <a:srgbClr val="505050"/>
                  </a:gs>
                </a:gsLst>
                <a:lin ang="5400000" scaled="0"/>
              </a:gradFill>
              <a:latin typeface="Segoe UI Light" pitchFamily="34" charset="0"/>
            </a:endParaRPr>
          </a:p>
        </p:txBody>
      </p:sp>
      <p:sp>
        <p:nvSpPr>
          <p:cNvPr id="42" name="Rectangle 41"/>
          <p:cNvSpPr/>
          <p:nvPr userDrawn="1"/>
        </p:nvSpPr>
        <p:spPr bwMode="hidden">
          <a:xfrm>
            <a:off x="7373086" y="4249820"/>
            <a:ext cx="456129" cy="603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defTabSz="686501"/>
            <a:endParaRPr lang="en-US" sz="1801" dirty="0">
              <a:gradFill>
                <a:gsLst>
                  <a:gs pos="0">
                    <a:srgbClr val="505050"/>
                  </a:gs>
                  <a:gs pos="86000">
                    <a:srgbClr val="505050"/>
                  </a:gs>
                </a:gsLst>
                <a:lin ang="5400000" scaled="0"/>
              </a:gradFill>
              <a:latin typeface="Segoe UI Light" pitchFamily="34" charset="0"/>
            </a:endParaRPr>
          </a:p>
        </p:txBody>
      </p:sp>
      <p:sp>
        <p:nvSpPr>
          <p:cNvPr id="44" name="Rectangle 43"/>
          <p:cNvSpPr/>
          <p:nvPr userDrawn="1"/>
        </p:nvSpPr>
        <p:spPr bwMode="hidden">
          <a:xfrm>
            <a:off x="7128466" y="-1"/>
            <a:ext cx="394439" cy="3516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defTabSz="686501"/>
            <a:endParaRPr lang="en-US" sz="1801" dirty="0">
              <a:gradFill>
                <a:gsLst>
                  <a:gs pos="0">
                    <a:srgbClr val="505050"/>
                  </a:gs>
                  <a:gs pos="86000">
                    <a:srgbClr val="505050"/>
                  </a:gs>
                </a:gsLst>
                <a:lin ang="5400000" scaled="0"/>
              </a:gradFill>
              <a:latin typeface="Segoe UI Light" pitchFamily="34" charset="0"/>
            </a:endParaRPr>
          </a:p>
        </p:txBody>
      </p:sp>
      <p:sp>
        <p:nvSpPr>
          <p:cNvPr id="39" name="Rectangle 38"/>
          <p:cNvSpPr/>
          <p:nvPr userDrawn="1"/>
        </p:nvSpPr>
        <p:spPr bwMode="hidden">
          <a:xfrm>
            <a:off x="7158717" y="3517385"/>
            <a:ext cx="450173" cy="334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defTabSz="686501"/>
            <a:endParaRPr lang="en-US" sz="1801" dirty="0">
              <a:gradFill>
                <a:gsLst>
                  <a:gs pos="0">
                    <a:srgbClr val="505050"/>
                  </a:gs>
                  <a:gs pos="86000">
                    <a:srgbClr val="505050"/>
                  </a:gs>
                </a:gsLst>
                <a:lin ang="5400000" scaled="0"/>
              </a:gradFill>
              <a:latin typeface="Segoe UI Light" pitchFamily="34" charset="0"/>
            </a:endParaRPr>
          </a:p>
        </p:txBody>
      </p:sp>
      <p:sp>
        <p:nvSpPr>
          <p:cNvPr id="3" name="Subtitle 2"/>
          <p:cNvSpPr>
            <a:spLocks noGrp="1"/>
          </p:cNvSpPr>
          <p:nvPr>
            <p:ph type="subTitle" idx="1"/>
          </p:nvPr>
        </p:nvSpPr>
        <p:spPr>
          <a:xfrm>
            <a:off x="627623" y="3258052"/>
            <a:ext cx="6745457" cy="1371600"/>
          </a:xfrm>
        </p:spPr>
        <p:txBody>
          <a:bodyPr anchor="b">
            <a:noAutofit/>
          </a:bodyPr>
          <a:lstStyle>
            <a:lvl1pPr marL="0" indent="0" algn="l">
              <a:lnSpc>
                <a:spcPct val="90000"/>
              </a:lnSpc>
              <a:spcBef>
                <a:spcPts val="0"/>
              </a:spcBef>
              <a:buNone/>
              <a:defRPr lang="en-US" sz="2701" kern="1200" dirty="0">
                <a:solidFill>
                  <a:srgbClr val="0072C6"/>
                </a:solidFill>
                <a:latin typeface="+mn-lt"/>
                <a:ea typeface="+mn-ea"/>
                <a:cs typeface="+mn-cs"/>
              </a:defRPr>
            </a:lvl1pPr>
            <a:lvl2pPr marL="342999" indent="0" algn="ctr">
              <a:buNone/>
              <a:defRPr>
                <a:solidFill>
                  <a:schemeClr val="tx1">
                    <a:tint val="75000"/>
                  </a:schemeClr>
                </a:solidFill>
              </a:defRPr>
            </a:lvl2pPr>
            <a:lvl3pPr marL="685997" indent="0" algn="ctr">
              <a:buNone/>
              <a:defRPr>
                <a:solidFill>
                  <a:schemeClr val="tx1">
                    <a:tint val="75000"/>
                  </a:schemeClr>
                </a:solidFill>
              </a:defRPr>
            </a:lvl3pPr>
            <a:lvl4pPr marL="1028996" indent="0" algn="ctr">
              <a:buNone/>
              <a:defRPr>
                <a:solidFill>
                  <a:schemeClr val="tx1">
                    <a:tint val="75000"/>
                  </a:schemeClr>
                </a:solidFill>
              </a:defRPr>
            </a:lvl4pPr>
            <a:lvl5pPr marL="1371995" indent="0" algn="ctr">
              <a:buNone/>
              <a:defRPr>
                <a:solidFill>
                  <a:schemeClr val="tx1">
                    <a:tint val="75000"/>
                  </a:schemeClr>
                </a:solidFill>
              </a:defRPr>
            </a:lvl5pPr>
            <a:lvl6pPr marL="1714994" indent="0" algn="ctr">
              <a:buNone/>
              <a:defRPr>
                <a:solidFill>
                  <a:schemeClr val="tx1">
                    <a:tint val="75000"/>
                  </a:schemeClr>
                </a:solidFill>
              </a:defRPr>
            </a:lvl6pPr>
            <a:lvl7pPr marL="2057992" indent="0" algn="ctr">
              <a:buNone/>
              <a:defRPr>
                <a:solidFill>
                  <a:schemeClr val="tx1">
                    <a:tint val="75000"/>
                  </a:schemeClr>
                </a:solidFill>
              </a:defRPr>
            </a:lvl7pPr>
            <a:lvl8pPr marL="2400990" indent="0" algn="ctr">
              <a:buNone/>
              <a:defRPr>
                <a:solidFill>
                  <a:schemeClr val="tx1">
                    <a:tint val="75000"/>
                  </a:schemeClr>
                </a:solidFill>
              </a:defRPr>
            </a:lvl8pPr>
            <a:lvl9pPr marL="274399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27623" y="4839203"/>
            <a:ext cx="6745457" cy="1752098"/>
          </a:xfrm>
        </p:spPr>
        <p:txBody>
          <a:bodyPr anchor="t" anchorCtr="0">
            <a:noAutofit/>
          </a:bodyPr>
          <a:lstStyle>
            <a:lvl1pPr>
              <a:lnSpc>
                <a:spcPct val="90000"/>
              </a:lnSpc>
              <a:defRPr lang="en-US" sz="4051" b="0" kern="1200" cap="none" spc="-75" baseline="0" dirty="0">
                <a:ln w="3175">
                  <a:noFill/>
                </a:ln>
                <a:gradFill flip="none" rotWithShape="1">
                  <a:gsLst>
                    <a:gs pos="0">
                      <a:schemeClr val="tx1"/>
                    </a:gs>
                    <a:gs pos="86000">
                      <a:schemeClr val="tx1"/>
                    </a:gs>
                  </a:gsLst>
                  <a:lin ang="5400000" scaled="0"/>
                  <a:tileRect/>
                </a:gradFill>
                <a:effectLst/>
                <a:latin typeface="+mj-lt"/>
                <a:ea typeface="Segoe UI" pitchFamily="34" charset="0"/>
                <a:cs typeface="Segoe UI" pitchFamily="34" charset="0"/>
              </a:defRPr>
            </a:lvl1pPr>
          </a:lstStyle>
          <a:p>
            <a:r>
              <a:rPr lang="en-US" smtClean="0"/>
              <a:t>Click to edit Master title style</a:t>
            </a:r>
            <a:endParaRPr lang="en-US" dirty="0"/>
          </a:p>
        </p:txBody>
      </p:sp>
      <p:sp>
        <p:nvSpPr>
          <p:cNvPr id="37" name="Rectangle 36"/>
          <p:cNvSpPr/>
          <p:nvPr userDrawn="1"/>
        </p:nvSpPr>
        <p:spPr bwMode="gray">
          <a:xfrm>
            <a:off x="-1191" y="4719462"/>
            <a:ext cx="7374270" cy="45719"/>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501"/>
            <a:endParaRPr lang="en-US" sz="1426">
              <a:solidFill>
                <a:srgbClr val="FFFFFF"/>
              </a:solidFill>
            </a:endParaRPr>
          </a:p>
        </p:txBody>
      </p:sp>
    </p:spTree>
    <p:extLst>
      <p:ext uri="{BB962C8B-B14F-4D97-AF65-F5344CB8AC3E}">
        <p14:creationId xmlns:p14="http://schemas.microsoft.com/office/powerpoint/2010/main" val="4426791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450"/>
                                  </p:stCondLst>
                                  <p:childTnLst>
                                    <p:set>
                                      <p:cBhvr>
                                        <p:cTn id="6" dur="1" fill="hold">
                                          <p:stCondLst>
                                            <p:cond delay="0"/>
                                          </p:stCondLst>
                                        </p:cTn>
                                        <p:tgtEl>
                                          <p:spTgt spid="38"/>
                                        </p:tgtEl>
                                        <p:attrNameLst>
                                          <p:attrName>style.visibility</p:attrName>
                                        </p:attrNameLst>
                                      </p:cBhvr>
                                      <p:to>
                                        <p:strVal val="visible"/>
                                      </p:to>
                                    </p:set>
                                  </p:childTnLst>
                                </p:cTn>
                              </p:par>
                              <p:par>
                                <p:cTn id="7" presetID="42" presetClass="path" presetSubtype="0" fill="hold" grpId="0" nodeType="withEffect">
                                  <p:stCondLst>
                                    <p:cond delay="450"/>
                                  </p:stCondLst>
                                  <p:childTnLst>
                                    <p:animMotion origin="layout" path="M 4.83064E-6 -0.74838 L 4.83064E-6 0.94444 " pathEditMode="relative" rAng="0" ptsTypes="AA">
                                      <p:cBhvr>
                                        <p:cTn id="8" dur="750" fill="hold"/>
                                        <p:tgtEl>
                                          <p:spTgt spid="38"/>
                                        </p:tgtEl>
                                        <p:attrNameLst>
                                          <p:attrName>ppt_x</p:attrName>
                                          <p:attrName>ppt_y</p:attrName>
                                        </p:attrNameLst>
                                      </p:cBhvr>
                                      <p:rCtr x="0" y="84630"/>
                                    </p:animMotion>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2" presetClass="entr" presetSubtype="8" accel="3000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0-#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9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 grpId="0">
        <p:tmplLst>
          <p:tmpl>
            <p:tnLst>
              <p:par>
                <p:cTn presetID="10" presetClass="entr" presetSubtype="0" fill="hold" nodeType="withEffect">
                  <p:stCondLst>
                    <p:cond delay="90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2" grpId="0"/>
      <p:bldP spid="37"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01930" y="1189178"/>
            <a:ext cx="8740142"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471"/>
            </a:lvl2pPr>
            <a:lvl3pPr marL="168086" indent="0">
              <a:buNone/>
              <a:defRPr/>
            </a:lvl3pPr>
            <a:lvl4pPr marL="336171" indent="0">
              <a:buNone/>
              <a:defRPr/>
            </a:lvl4pPr>
            <a:lvl5pPr marL="504257"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4664775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7" y="228609"/>
            <a:ext cx="8363938" cy="69249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7" y="1447800"/>
            <a:ext cx="8363938" cy="946413"/>
          </a:xfrm>
        </p:spPr>
        <p:txBody>
          <a:bodyPr/>
          <a:lstStyle>
            <a:lvl1pPr marL="0" indent="0">
              <a:spcBef>
                <a:spcPts val="0"/>
              </a:spcBef>
              <a:spcAft>
                <a:spcPts val="675"/>
              </a:spcAft>
              <a:buNone/>
              <a:defRPr sz="3000" spc="-75" baseline="0">
                <a:latin typeface="Segoe UI Light" pitchFamily="34" charset="0"/>
              </a:defRPr>
            </a:lvl1pPr>
            <a:lvl2pPr marL="0" indent="0">
              <a:spcBef>
                <a:spcPts val="0"/>
              </a:spcBef>
              <a:spcAft>
                <a:spcPts val="300"/>
              </a:spcAft>
              <a:buNone/>
              <a:defRPr sz="1500" spc="-38" baseline="0"/>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6817053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3" y="2109543"/>
            <a:ext cx="7680340" cy="997196"/>
          </a:xfrm>
        </p:spPr>
        <p:txBody>
          <a:bodyPr anchor="b" anchorCtr="0"/>
          <a:lstStyle>
            <a:lvl1pPr>
              <a:spcBef>
                <a:spcPts val="902"/>
              </a:spcBef>
              <a:defRPr sz="5414"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4213" y="3425827"/>
            <a:ext cx="7680340" cy="498599"/>
          </a:xfrm>
        </p:spPr>
        <p:txBody>
          <a:bodyPr>
            <a:noAutofit/>
          </a:bodyPr>
          <a:lstStyle>
            <a:lvl1pPr marL="0" indent="0">
              <a:spcBef>
                <a:spcPts val="902"/>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8" name="Picture 2"/>
          <p:cNvPicPr>
            <a:picLocks noChangeAspect="1" noChangeArrowheads="1"/>
          </p:cNvPicPr>
          <p:nvPr userDrawn="1"/>
        </p:nvPicPr>
        <p:blipFill rotWithShape="1">
          <a:blip r:embed="rId2" cstate="screen">
            <a:clrChange>
              <a:clrFrom>
                <a:srgbClr val="009E49"/>
              </a:clrFrom>
              <a:clrTo>
                <a:srgbClr val="009E49">
                  <a:alpha val="0"/>
                </a:srgbClr>
              </a:clrTo>
            </a:clrChange>
            <a:extLst>
              <a:ext uri="{28A0092B-C50C-407E-A947-70E740481C1C}">
                <a14:useLocalDpi xmlns:a14="http://schemas.microsoft.com/office/drawing/2010/main"/>
              </a:ext>
            </a:extLst>
          </a:blip>
          <a:srcRect/>
          <a:stretch/>
        </p:blipFill>
        <p:spPr bwMode="auto">
          <a:xfrm>
            <a:off x="6144539" y="4671622"/>
            <a:ext cx="2916948" cy="20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09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819605"/>
            <a:ext cx="8363938" cy="1218795"/>
          </a:xfrm>
        </p:spPr>
        <p:txBody>
          <a:bodyPr anchor="b" anchorCtr="0"/>
          <a:lstStyle>
            <a:lvl1pPr>
              <a:spcBef>
                <a:spcPts val="902"/>
              </a:spcBef>
              <a:defRPr sz="6617" spc="-226"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2"/>
          <p:cNvPicPr>
            <a:picLocks noChangeAspect="1" noChangeArrowheads="1"/>
          </p:cNvPicPr>
          <p:nvPr userDrawn="1"/>
        </p:nvPicPr>
        <p:blipFill>
          <a:blip r:embed="rId2" cstate="screen">
            <a:clrChange>
              <a:clrFrom>
                <a:srgbClr val="009E49"/>
              </a:clrFrom>
              <a:clrTo>
                <a:srgbClr val="009E49">
                  <a:alpha val="0"/>
                </a:srgbClr>
              </a:clrTo>
            </a:clrChange>
            <a:extLst>
              <a:ext uri="{28A0092B-C50C-407E-A947-70E740481C1C}">
                <a14:useLocalDpi xmlns:a14="http://schemas.microsoft.com/office/drawing/2010/main"/>
              </a:ext>
            </a:extLst>
          </a:blip>
          <a:srcRect/>
          <a:stretch>
            <a:fillRect/>
          </a:stretch>
        </p:blipFill>
        <p:spPr bwMode="auto">
          <a:xfrm>
            <a:off x="7972595" y="6044842"/>
            <a:ext cx="1122535" cy="81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57610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473ADA6D-EEA0-4AFA-93FD-18849A831CA0}" type="datetimeFigureOut">
              <a:rPr lang="en-GB" smtClean="0"/>
              <a:pPr/>
              <a:t>17/08/2015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6E6CBC2A-BB73-4057-8CBF-C9C885ED1ACE}"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4" y="4343402"/>
            <a:ext cx="7680340" cy="461665"/>
          </a:xfrm>
        </p:spPr>
        <p:txBody>
          <a:bodyPr>
            <a:noAutofit/>
          </a:bodyPr>
          <a:lstStyle>
            <a:lvl1pPr marL="0" indent="0" algn="l">
              <a:lnSpc>
                <a:spcPct val="90000"/>
              </a:lnSpc>
              <a:spcBef>
                <a:spcPts val="902"/>
              </a:spcBef>
              <a:buNone/>
              <a:defRPr lang="en-US" sz="2707" kern="1200" spc="-53" baseline="0" dirty="0">
                <a:gradFill>
                  <a:gsLst>
                    <a:gs pos="2083">
                      <a:schemeClr val="bg2"/>
                    </a:gs>
                    <a:gs pos="99000">
                      <a:schemeClr val="bg2"/>
                    </a:gs>
                  </a:gsLst>
                  <a:lin ang="5400000" scaled="0"/>
                </a:gradFill>
                <a:latin typeface="+mj-lt"/>
                <a:ea typeface="+mn-ea"/>
                <a:cs typeface="+mn-cs"/>
              </a:defRPr>
            </a:lvl1pPr>
            <a:lvl2pPr marL="343251" indent="0" algn="ctr">
              <a:buNone/>
              <a:defRPr>
                <a:solidFill>
                  <a:schemeClr val="tx1">
                    <a:tint val="75000"/>
                  </a:schemeClr>
                </a:solidFill>
              </a:defRPr>
            </a:lvl2pPr>
            <a:lvl3pPr marL="686501" indent="0" algn="ctr">
              <a:buNone/>
              <a:defRPr>
                <a:solidFill>
                  <a:schemeClr val="tx1">
                    <a:tint val="75000"/>
                  </a:schemeClr>
                </a:solidFill>
              </a:defRPr>
            </a:lvl3pPr>
            <a:lvl4pPr marL="1029752" indent="0" algn="ctr">
              <a:buNone/>
              <a:defRPr>
                <a:solidFill>
                  <a:schemeClr val="tx1">
                    <a:tint val="75000"/>
                  </a:schemeClr>
                </a:solidFill>
              </a:defRPr>
            </a:lvl4pPr>
            <a:lvl5pPr marL="1373002" indent="0" algn="ctr">
              <a:buNone/>
              <a:defRPr>
                <a:solidFill>
                  <a:schemeClr val="tx1">
                    <a:tint val="75000"/>
                  </a:schemeClr>
                </a:solidFill>
              </a:defRPr>
            </a:lvl5pPr>
            <a:lvl6pPr marL="1716253" indent="0" algn="ctr">
              <a:buNone/>
              <a:defRPr>
                <a:solidFill>
                  <a:schemeClr val="tx1">
                    <a:tint val="75000"/>
                  </a:schemeClr>
                </a:solidFill>
              </a:defRPr>
            </a:lvl6pPr>
            <a:lvl7pPr marL="2059504" indent="0" algn="ctr">
              <a:buNone/>
              <a:defRPr>
                <a:solidFill>
                  <a:schemeClr val="tx1">
                    <a:tint val="75000"/>
                  </a:schemeClr>
                </a:solidFill>
              </a:defRPr>
            </a:lvl7pPr>
            <a:lvl8pPr marL="2402755" indent="0" algn="ctr">
              <a:buNone/>
              <a:defRPr>
                <a:solidFill>
                  <a:schemeClr val="tx1">
                    <a:tint val="75000"/>
                  </a:schemeClr>
                </a:solidFill>
              </a:defRPr>
            </a:lvl8pPr>
            <a:lvl9pPr marL="2746006" indent="0" algn="ctr">
              <a:buNone/>
              <a:defRPr>
                <a:solidFill>
                  <a:schemeClr val="tx1">
                    <a:tint val="75000"/>
                  </a:schemeClr>
                </a:solidFill>
              </a:defRPr>
            </a:lvl9pPr>
          </a:lstStyle>
          <a:p>
            <a:pPr marL="0" marR="0" lvl="0" indent="0" algn="l" defTabSz="686501"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30044" y="2739679"/>
            <a:ext cx="7686295" cy="1378644"/>
          </a:xfrm>
        </p:spPr>
        <p:txBody>
          <a:bodyPr anchor="ctr" anchorCtr="0">
            <a:noAutofit/>
            <a:scene3d>
              <a:camera prst="orthographicFront"/>
              <a:lightRig rig="flat" dir="t"/>
            </a:scene3d>
            <a:sp3d>
              <a:contourClr>
                <a:schemeClr val="tx2"/>
              </a:contourClr>
            </a:sp3d>
          </a:bodyPr>
          <a:lstStyle>
            <a:lvl1pPr marL="0" indent="0" algn="l">
              <a:spcBef>
                <a:spcPts val="902"/>
              </a:spcBef>
              <a:buFont typeface="Arial" pitchFamily="34" charset="0"/>
              <a:buNone/>
              <a:defRPr lang="en-US" sz="7218" b="0" kern="1200" cap="none" spc="-300" baseline="0" dirty="0" smtClean="0">
                <a:ln w="3175">
                  <a:noFill/>
                </a:ln>
                <a:solidFill>
                  <a:srgbClr val="009E49"/>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30044" y="1447800"/>
            <a:ext cx="7680340" cy="914096"/>
          </a:xfrm>
        </p:spPr>
        <p:txBody>
          <a:bodyPr wrap="square" anchor="b">
            <a:noAutofit/>
          </a:bodyPr>
          <a:lstStyle>
            <a:lvl1pPr marL="0" indent="0">
              <a:spcBef>
                <a:spcPts val="902"/>
              </a:spcBef>
              <a:buNone/>
              <a:defRPr sz="5038" spc="-113"/>
            </a:lvl1pPr>
          </a:lstStyle>
          <a:p>
            <a:pPr lvl="0"/>
            <a:r>
              <a:rPr lang="en-US" dirty="0" smtClean="0"/>
              <a:t>Click to edit Master text styles</a:t>
            </a:r>
          </a:p>
        </p:txBody>
      </p:sp>
    </p:spTree>
    <p:extLst>
      <p:ext uri="{BB962C8B-B14F-4D97-AF65-F5344CB8AC3E}">
        <p14:creationId xmlns:p14="http://schemas.microsoft.com/office/powerpoint/2010/main" val="29396222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800"/>
            <a:ext cx="8363938" cy="1975927"/>
          </a:xfrm>
          <a:prstGeom prst="rect">
            <a:avLst/>
          </a:prstGeom>
        </p:spPr>
        <p:txBody>
          <a:bodyPr/>
          <a:lstStyle>
            <a:lvl1pPr marL="0" indent="0">
              <a:spcBef>
                <a:spcPts val="902"/>
              </a:spcBef>
              <a:buNone/>
              <a:defRPr sz="3008">
                <a:solidFill>
                  <a:srgbClr val="009E49"/>
                </a:solidFill>
                <a:latin typeface="+mj-lt"/>
              </a:defRPr>
            </a:lvl1pPr>
            <a:lvl2pPr marL="0" indent="0">
              <a:spcBef>
                <a:spcPts val="902"/>
              </a:spcBef>
              <a:buNone/>
              <a:defRPr sz="1504">
                <a:gradFill>
                  <a:gsLst>
                    <a:gs pos="100000">
                      <a:schemeClr val="bg2"/>
                    </a:gs>
                    <a:gs pos="6000">
                      <a:schemeClr val="bg2"/>
                    </a:gs>
                  </a:gsLst>
                  <a:lin ang="5400000" scaled="0"/>
                </a:gradFill>
              </a:defRPr>
            </a:lvl2pPr>
            <a:lvl3pPr marL="174015" indent="0">
              <a:spcBef>
                <a:spcPts val="902"/>
              </a:spcBef>
              <a:buNone/>
              <a:defRPr sz="1504">
                <a:gradFill>
                  <a:gsLst>
                    <a:gs pos="100000">
                      <a:schemeClr val="bg2"/>
                    </a:gs>
                    <a:gs pos="6000">
                      <a:schemeClr val="bg2"/>
                    </a:gs>
                  </a:gsLst>
                  <a:lin ang="5400000" scaled="0"/>
                </a:gradFill>
              </a:defRPr>
            </a:lvl3pPr>
            <a:lvl4pPr marL="343265" indent="0">
              <a:spcBef>
                <a:spcPts val="902"/>
              </a:spcBef>
              <a:buNone/>
              <a:defRPr sz="1504">
                <a:gradFill>
                  <a:gsLst>
                    <a:gs pos="100000">
                      <a:schemeClr val="bg2"/>
                    </a:gs>
                    <a:gs pos="6000">
                      <a:schemeClr val="bg2"/>
                    </a:gs>
                  </a:gsLst>
                  <a:lin ang="5400000" scaled="0"/>
                </a:gradFill>
              </a:defRPr>
            </a:lvl4pPr>
            <a:lvl5pPr marL="520857" indent="0">
              <a:spcBef>
                <a:spcPts val="902"/>
              </a:spcBef>
              <a:buNone/>
              <a:defRPr sz="1504">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9" name="TextBox 8"/>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241721133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800"/>
            <a:ext cx="8363938" cy="1975927"/>
          </a:xfrm>
          <a:prstGeom prst="rect">
            <a:avLst/>
          </a:prstGeom>
        </p:spPr>
        <p:txBody>
          <a:bodyPr/>
          <a:lstStyle>
            <a:lvl1pPr marL="0" indent="0">
              <a:spcBef>
                <a:spcPts val="902"/>
              </a:spcBef>
              <a:buNone/>
              <a:defRPr sz="3008">
                <a:gradFill>
                  <a:gsLst>
                    <a:gs pos="100000">
                      <a:schemeClr val="bg2"/>
                    </a:gs>
                    <a:gs pos="0">
                      <a:schemeClr val="bg2"/>
                    </a:gs>
                  </a:gsLst>
                  <a:lin ang="5400000" scaled="0"/>
                </a:gradFill>
                <a:latin typeface="+mj-lt"/>
              </a:defRPr>
            </a:lvl1pPr>
            <a:lvl2pPr marL="0" indent="0">
              <a:spcBef>
                <a:spcPts val="902"/>
              </a:spcBef>
              <a:buNone/>
              <a:defRPr sz="1504">
                <a:gradFill>
                  <a:gsLst>
                    <a:gs pos="100000">
                      <a:schemeClr val="bg2"/>
                    </a:gs>
                    <a:gs pos="0">
                      <a:schemeClr val="bg2"/>
                    </a:gs>
                  </a:gsLst>
                  <a:lin ang="5400000" scaled="0"/>
                </a:gradFill>
              </a:defRPr>
            </a:lvl2pPr>
            <a:lvl3pPr marL="174015" indent="0">
              <a:spcBef>
                <a:spcPts val="902"/>
              </a:spcBef>
              <a:buNone/>
              <a:defRPr sz="1504">
                <a:gradFill>
                  <a:gsLst>
                    <a:gs pos="100000">
                      <a:schemeClr val="bg2"/>
                    </a:gs>
                    <a:gs pos="0">
                      <a:schemeClr val="bg2"/>
                    </a:gs>
                  </a:gsLst>
                  <a:lin ang="5400000" scaled="0"/>
                </a:gradFill>
              </a:defRPr>
            </a:lvl3pPr>
            <a:lvl4pPr marL="343265" indent="0">
              <a:spcBef>
                <a:spcPts val="902"/>
              </a:spcBef>
              <a:buNone/>
              <a:defRPr sz="1504">
                <a:gradFill>
                  <a:gsLst>
                    <a:gs pos="100000">
                      <a:schemeClr val="bg2"/>
                    </a:gs>
                    <a:gs pos="0">
                      <a:schemeClr val="bg2"/>
                    </a:gs>
                  </a:gsLst>
                  <a:lin ang="5400000" scaled="0"/>
                </a:gradFill>
              </a:defRPr>
            </a:lvl4pPr>
            <a:lvl5pPr marL="520857" indent="0">
              <a:spcBef>
                <a:spcPts val="902"/>
              </a:spcBef>
              <a:buNone/>
              <a:defRPr sz="1504">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9" name="TextBox 8"/>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3859358350"/>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2"/>
            <a:ext cx="8363938" cy="747897"/>
          </a:xfrm>
        </p:spPr>
        <p:txBody>
          <a:bodyPr/>
          <a:lstStyle>
            <a:lvl1pPr>
              <a:defRPr>
                <a:solidFill>
                  <a:srgbClr val="009E49"/>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799"/>
            <a:ext cx="8363938" cy="2043636"/>
          </a:xfrm>
          <a:prstGeom prst="rect">
            <a:avLst/>
          </a:prstGeom>
        </p:spPr>
        <p:txBody>
          <a:bodyPr/>
          <a:lstStyle>
            <a:lvl1pPr marL="213349" indent="-213349">
              <a:spcBef>
                <a:spcPts val="902"/>
              </a:spcBef>
              <a:buFont typeface="Wingdings" pitchFamily="2" charset="2"/>
              <a:buChar char=""/>
              <a:defRPr sz="3008"/>
            </a:lvl1pPr>
            <a:lvl2pPr marL="388557" indent="-175208">
              <a:spcBef>
                <a:spcPts val="902"/>
              </a:spcBef>
              <a:buFont typeface="Wingdings" pitchFamily="2" charset="2"/>
              <a:buChar char=""/>
              <a:defRPr>
                <a:latin typeface="+mn-lt"/>
              </a:defRPr>
            </a:lvl2pPr>
            <a:lvl3pPr marL="556613" indent="-168057">
              <a:spcBef>
                <a:spcPts val="902"/>
              </a:spcBef>
              <a:buFont typeface="Wingdings" pitchFamily="2" charset="2"/>
              <a:buChar char=""/>
              <a:tabLst/>
              <a:defRPr>
                <a:latin typeface="+mn-lt"/>
              </a:defRPr>
            </a:lvl3pPr>
            <a:lvl4pPr marL="686528" indent="-129916">
              <a:spcBef>
                <a:spcPts val="902"/>
              </a:spcBef>
              <a:buFont typeface="Wingdings" pitchFamily="2" charset="2"/>
              <a:buChar char=""/>
              <a:defRPr>
                <a:latin typeface="+mn-lt"/>
              </a:defRPr>
            </a:lvl4pPr>
            <a:lvl5pPr marL="816445" indent="-129916">
              <a:spcBef>
                <a:spcPts val="902"/>
              </a:spcBef>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7" name="TextBox 6"/>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1882226217"/>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390628" y="1447801"/>
            <a:ext cx="4047274" cy="2462213"/>
          </a:xfrm>
        </p:spPr>
        <p:txBody>
          <a:bodyPr/>
          <a:lstStyle>
            <a:lvl1pPr marL="0" indent="0">
              <a:spcBef>
                <a:spcPts val="902"/>
              </a:spcBef>
              <a:buNone/>
              <a:defRPr sz="3008">
                <a:solidFill>
                  <a:srgbClr val="009E49"/>
                </a:solidFill>
                <a:latin typeface="+mj-lt"/>
              </a:defRPr>
            </a:lvl1pPr>
            <a:lvl2pPr marL="0" indent="0">
              <a:spcBef>
                <a:spcPts val="902"/>
              </a:spcBef>
              <a:buNone/>
              <a:defRPr sz="1504"/>
            </a:lvl2pPr>
            <a:lvl3pPr marL="175208" indent="0">
              <a:spcBef>
                <a:spcPts val="902"/>
              </a:spcBef>
              <a:buNone/>
              <a:defRPr sz="1504"/>
            </a:lvl3pPr>
            <a:lvl4pPr marL="343265" indent="0">
              <a:spcBef>
                <a:spcPts val="902"/>
              </a:spcBef>
              <a:buNone/>
              <a:defRPr sz="1504"/>
            </a:lvl4pPr>
            <a:lvl5pPr marL="520857" indent="0">
              <a:spcBef>
                <a:spcPts val="902"/>
              </a:spcBef>
              <a:buNone/>
              <a:defRPr sz="1504"/>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4709673" y="1447801"/>
            <a:ext cx="4047274" cy="2462213"/>
          </a:xfrm>
        </p:spPr>
        <p:txBody>
          <a:bodyPr/>
          <a:lstStyle>
            <a:lvl1pPr marL="0" indent="0">
              <a:spcBef>
                <a:spcPts val="902"/>
              </a:spcBef>
              <a:buNone/>
              <a:defRPr lang="en-US" sz="3008" kern="1200" spc="-53" baseline="0" dirty="0" smtClean="0">
                <a:solidFill>
                  <a:srgbClr val="009E49"/>
                </a:solidFill>
                <a:latin typeface="+mj-lt"/>
                <a:ea typeface="+mn-ea"/>
                <a:cs typeface="+mn-cs"/>
              </a:defRPr>
            </a:lvl1pPr>
            <a:lvl2pPr marL="2384"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250">
                      <a:schemeClr val="bg2"/>
                    </a:gs>
                    <a:gs pos="100000">
                      <a:schemeClr val="bg2"/>
                    </a:gs>
                  </a:gsLst>
                  <a:lin ang="5400000" scaled="0"/>
                </a:gradFill>
                <a:latin typeface="+mn-lt"/>
                <a:ea typeface="+mn-ea"/>
                <a:cs typeface="+mn-cs"/>
              </a:defRPr>
            </a:lvl2pPr>
            <a:lvl3pPr marL="175208"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250">
                      <a:schemeClr val="bg2"/>
                    </a:gs>
                    <a:gs pos="100000">
                      <a:schemeClr val="bg2"/>
                    </a:gs>
                  </a:gsLst>
                  <a:lin ang="5400000" scaled="0"/>
                </a:gradFill>
                <a:latin typeface="+mn-lt"/>
                <a:ea typeface="+mn-ea"/>
                <a:cs typeface="+mn-cs"/>
              </a:defRPr>
            </a:lvl3pPr>
            <a:lvl4pPr marL="345648"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250">
                      <a:schemeClr val="bg2"/>
                    </a:gs>
                    <a:gs pos="100000">
                      <a:schemeClr val="bg2"/>
                    </a:gs>
                  </a:gsLst>
                  <a:lin ang="5400000" scaled="0"/>
                </a:gradFill>
                <a:latin typeface="+mn-lt"/>
                <a:ea typeface="+mn-ea"/>
                <a:cs typeface="+mn-cs"/>
              </a:defRPr>
            </a:lvl4pPr>
            <a:lvl5pPr marL="516089"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8" name="TextBox 7"/>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1917362651"/>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390628" y="1447801"/>
            <a:ext cx="4047274" cy="2462213"/>
          </a:xfrm>
        </p:spPr>
        <p:txBody>
          <a:bodyPr/>
          <a:lstStyle>
            <a:lvl1pPr marL="0" indent="0">
              <a:spcBef>
                <a:spcPts val="902"/>
              </a:spcBef>
              <a:buNone/>
              <a:defRPr sz="3008">
                <a:gradFill>
                  <a:gsLst>
                    <a:gs pos="1000">
                      <a:schemeClr val="bg2"/>
                    </a:gs>
                    <a:gs pos="98000">
                      <a:schemeClr val="bg2"/>
                    </a:gs>
                  </a:gsLst>
                  <a:lin ang="5400000" scaled="0"/>
                </a:gradFill>
                <a:latin typeface="+mj-lt"/>
              </a:defRPr>
            </a:lvl1pPr>
            <a:lvl2pPr marL="0" indent="0">
              <a:spcBef>
                <a:spcPts val="902"/>
              </a:spcBef>
              <a:buNone/>
              <a:defRPr sz="1504">
                <a:gradFill>
                  <a:gsLst>
                    <a:gs pos="1000">
                      <a:schemeClr val="bg2"/>
                    </a:gs>
                    <a:gs pos="98000">
                      <a:schemeClr val="bg2"/>
                    </a:gs>
                  </a:gsLst>
                  <a:lin ang="5400000" scaled="0"/>
                </a:gradFill>
              </a:defRPr>
            </a:lvl2pPr>
            <a:lvl3pPr marL="175208" indent="0">
              <a:spcBef>
                <a:spcPts val="902"/>
              </a:spcBef>
              <a:buNone/>
              <a:defRPr sz="1504">
                <a:gradFill>
                  <a:gsLst>
                    <a:gs pos="1000">
                      <a:schemeClr val="bg2"/>
                    </a:gs>
                    <a:gs pos="98000">
                      <a:schemeClr val="bg2"/>
                    </a:gs>
                  </a:gsLst>
                  <a:lin ang="5400000" scaled="0"/>
                </a:gradFill>
              </a:defRPr>
            </a:lvl3pPr>
            <a:lvl4pPr marL="343265" indent="0">
              <a:spcBef>
                <a:spcPts val="902"/>
              </a:spcBef>
              <a:buNone/>
              <a:defRPr sz="1504">
                <a:gradFill>
                  <a:gsLst>
                    <a:gs pos="1000">
                      <a:schemeClr val="bg2"/>
                    </a:gs>
                    <a:gs pos="98000">
                      <a:schemeClr val="bg2"/>
                    </a:gs>
                  </a:gsLst>
                  <a:lin ang="5400000" scaled="0"/>
                </a:gradFill>
              </a:defRPr>
            </a:lvl4pPr>
            <a:lvl5pPr marL="520857" indent="0">
              <a:spcBef>
                <a:spcPts val="902"/>
              </a:spcBef>
              <a:buNone/>
              <a:defRPr sz="1504">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4709673" y="1447801"/>
            <a:ext cx="4047274" cy="2462213"/>
          </a:xfrm>
        </p:spPr>
        <p:txBody>
          <a:bodyPr/>
          <a:lstStyle>
            <a:lvl1pPr marL="0" indent="0">
              <a:spcBef>
                <a:spcPts val="902"/>
              </a:spcBef>
              <a:buNone/>
              <a:defRPr lang="en-US" sz="3008" kern="1200" spc="-53" baseline="0" dirty="0" smtClean="0">
                <a:gradFill>
                  <a:gsLst>
                    <a:gs pos="1000">
                      <a:schemeClr val="bg2"/>
                    </a:gs>
                    <a:gs pos="98000">
                      <a:schemeClr val="bg2"/>
                    </a:gs>
                  </a:gsLst>
                  <a:lin ang="5400000" scaled="0"/>
                </a:gradFill>
                <a:latin typeface="+mj-lt"/>
                <a:ea typeface="+mn-ea"/>
                <a:cs typeface="+mn-cs"/>
              </a:defRPr>
            </a:lvl1pPr>
            <a:lvl2pPr marL="2384"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000">
                      <a:schemeClr val="bg2"/>
                    </a:gs>
                    <a:gs pos="98000">
                      <a:schemeClr val="bg2"/>
                    </a:gs>
                  </a:gsLst>
                  <a:lin ang="5400000" scaled="0"/>
                </a:gradFill>
                <a:latin typeface="+mn-lt"/>
                <a:ea typeface="+mn-ea"/>
                <a:cs typeface="+mn-cs"/>
              </a:defRPr>
            </a:lvl2pPr>
            <a:lvl3pPr marL="175208"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000">
                      <a:schemeClr val="bg2"/>
                    </a:gs>
                    <a:gs pos="98000">
                      <a:schemeClr val="bg2"/>
                    </a:gs>
                  </a:gsLst>
                  <a:lin ang="5400000" scaled="0"/>
                </a:gradFill>
                <a:latin typeface="+mn-lt"/>
                <a:ea typeface="+mn-ea"/>
                <a:cs typeface="+mn-cs"/>
              </a:defRPr>
            </a:lvl3pPr>
            <a:lvl4pPr marL="345648"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smtClean="0">
                <a:gradFill>
                  <a:gsLst>
                    <a:gs pos="1000">
                      <a:schemeClr val="bg2"/>
                    </a:gs>
                    <a:gs pos="98000">
                      <a:schemeClr val="bg2"/>
                    </a:gs>
                  </a:gsLst>
                  <a:lin ang="5400000" scaled="0"/>
                </a:gradFill>
                <a:latin typeface="+mn-lt"/>
                <a:ea typeface="+mn-ea"/>
                <a:cs typeface="+mn-cs"/>
              </a:defRPr>
            </a:lvl4pPr>
            <a:lvl5pPr marL="516089" marR="0" indent="0" algn="l" defTabSz="686501" rtl="0" eaLnBrk="1" fontAlgn="auto" latinLnBrk="0" hangingPunct="1">
              <a:lnSpc>
                <a:spcPct val="90000"/>
              </a:lnSpc>
              <a:spcBef>
                <a:spcPts val="902"/>
              </a:spcBef>
              <a:spcAft>
                <a:spcPts val="0"/>
              </a:spcAft>
              <a:buClrTx/>
              <a:buSzPct val="90000"/>
              <a:buFont typeface="Arial" pitchFamily="34" charset="0"/>
              <a:buNone/>
              <a:tabLst/>
              <a:defRPr lang="en-US" sz="1504"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6501"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8" name="TextBox 7"/>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362098283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0628" y="1447801"/>
            <a:ext cx="4047274" cy="2044791"/>
          </a:xfrm>
        </p:spPr>
        <p:txBody>
          <a:bodyPr>
            <a:spAutoFit/>
          </a:bodyPr>
          <a:lstStyle>
            <a:lvl1pPr marL="219307" indent="-219307">
              <a:spcBef>
                <a:spcPts val="902"/>
              </a:spcBef>
              <a:buClr>
                <a:schemeClr val="bg2"/>
              </a:buClr>
              <a:buSzPct val="100000"/>
              <a:buFont typeface="Wingdings" pitchFamily="2" charset="2"/>
              <a:buChar char=""/>
              <a:defRPr lang="en-US" sz="2707" kern="1200" spc="-53" baseline="0" dirty="0" smtClean="0">
                <a:gradFill>
                  <a:gsLst>
                    <a:gs pos="1250">
                      <a:schemeClr val="bg2"/>
                    </a:gs>
                    <a:gs pos="100000">
                      <a:schemeClr val="bg2"/>
                    </a:gs>
                  </a:gsLst>
                  <a:lin ang="5400000" scaled="0"/>
                </a:gradFill>
                <a:latin typeface="+mj-lt"/>
                <a:ea typeface="+mn-ea"/>
                <a:cs typeface="+mn-cs"/>
              </a:defRPr>
            </a:lvl1pPr>
            <a:lvl2pPr marL="390940" indent="-171632">
              <a:spcBef>
                <a:spcPts val="902"/>
              </a:spcBef>
              <a:defRPr sz="1504"/>
            </a:lvl2pPr>
            <a:lvl3pPr marL="514897" indent="-123957">
              <a:spcBef>
                <a:spcPts val="902"/>
              </a:spcBef>
              <a:tabLst/>
              <a:defRPr sz="1504"/>
            </a:lvl3pPr>
            <a:lvl4pPr marL="648388" indent="-133492">
              <a:spcBef>
                <a:spcPts val="902"/>
              </a:spcBef>
              <a:defRPr/>
            </a:lvl4pPr>
            <a:lvl5pPr marL="772345" indent="-123957">
              <a:spcBef>
                <a:spcPts val="902"/>
              </a:spcBef>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709673" y="1447802"/>
            <a:ext cx="4047274" cy="2044791"/>
          </a:xfrm>
        </p:spPr>
        <p:txBody>
          <a:bodyPr>
            <a:spAutoFit/>
          </a:bodyPr>
          <a:lstStyle>
            <a:lvl1pPr marL="255065" indent="-255065">
              <a:spcBef>
                <a:spcPts val="902"/>
              </a:spcBef>
              <a:buClr>
                <a:schemeClr val="bg2"/>
              </a:buClr>
              <a:buFont typeface="Arial" pitchFamily="34" charset="0"/>
              <a:buChar char="•"/>
              <a:defRPr lang="en-US" sz="2707" kern="1200" spc="-53" baseline="0" dirty="0" smtClean="0">
                <a:gradFill>
                  <a:gsLst>
                    <a:gs pos="1250">
                      <a:schemeClr val="bg2"/>
                    </a:gs>
                    <a:gs pos="100000">
                      <a:schemeClr val="bg2"/>
                    </a:gs>
                  </a:gsLst>
                  <a:lin ang="5400000" scaled="0"/>
                </a:gradFill>
                <a:latin typeface="+mj-lt"/>
                <a:ea typeface="+mn-ea"/>
                <a:cs typeface="+mn-cs"/>
              </a:defRPr>
            </a:lvl1pPr>
            <a:lvl2pPr marL="476756" indent="-257448">
              <a:spcBef>
                <a:spcPts val="902"/>
              </a:spcBef>
              <a:defRPr lang="en-US" sz="1504" kern="1200" spc="0" baseline="0" dirty="0" smtClean="0">
                <a:gradFill>
                  <a:gsLst>
                    <a:gs pos="1250">
                      <a:schemeClr val="bg2"/>
                    </a:gs>
                    <a:gs pos="100000">
                      <a:schemeClr val="bg2"/>
                    </a:gs>
                  </a:gsLst>
                  <a:lin ang="5400000" scaled="0"/>
                </a:gradFill>
                <a:latin typeface="+mn-lt"/>
                <a:ea typeface="+mn-ea"/>
                <a:cs typeface="+mn-cs"/>
              </a:defRPr>
            </a:lvl2pPr>
            <a:lvl3pPr marL="648388" indent="-257448">
              <a:spcBef>
                <a:spcPts val="902"/>
              </a:spcBef>
              <a:defRPr lang="en-US" sz="1504" kern="1200" spc="0" baseline="0" dirty="0" smtClean="0">
                <a:gradFill>
                  <a:gsLst>
                    <a:gs pos="1250">
                      <a:schemeClr val="bg2"/>
                    </a:gs>
                    <a:gs pos="100000">
                      <a:schemeClr val="bg2"/>
                    </a:gs>
                  </a:gsLst>
                  <a:lin ang="5400000" scaled="0"/>
                </a:gradFill>
                <a:latin typeface="+mn-lt"/>
                <a:ea typeface="+mn-ea"/>
                <a:cs typeface="+mn-cs"/>
              </a:defRPr>
            </a:lvl3pPr>
            <a:lvl4pPr marL="772345" indent="-257448">
              <a:spcBef>
                <a:spcPts val="902"/>
              </a:spcBef>
              <a:defRPr lang="en-US" sz="1504" kern="1200" spc="0" baseline="0" dirty="0" smtClean="0">
                <a:gradFill>
                  <a:gsLst>
                    <a:gs pos="1250">
                      <a:schemeClr val="bg2"/>
                    </a:gs>
                    <a:gs pos="100000">
                      <a:schemeClr val="bg2"/>
                    </a:gs>
                  </a:gsLst>
                  <a:lin ang="5400000" scaled="0"/>
                </a:gradFill>
                <a:latin typeface="+mn-lt"/>
                <a:ea typeface="+mn-ea"/>
                <a:cs typeface="+mn-cs"/>
              </a:defRPr>
            </a:lvl4pPr>
            <a:lvl5pPr marL="905837" indent="-257448">
              <a:spcBef>
                <a:spcPts val="902"/>
              </a:spcBef>
              <a:defRPr lang="en-US" sz="1504" kern="1200" spc="0" baseline="0" dirty="0">
                <a:gradFill>
                  <a:gsLst>
                    <a:gs pos="1250">
                      <a:schemeClr val="bg2"/>
                    </a:gs>
                    <a:gs pos="100000">
                      <a:schemeClr val="bg2"/>
                    </a:gs>
                  </a:gsLst>
                  <a:lin ang="5400000" scaled="0"/>
                </a:gradFill>
                <a:latin typeface="+mn-lt"/>
                <a:ea typeface="+mn-ea"/>
                <a:cs typeface="+mn-cs"/>
              </a:defRPr>
            </a:lvl5pPr>
          </a:lstStyle>
          <a:p>
            <a:pPr marL="219307" marR="0" lvl="0" indent="-219307" algn="l" defTabSz="686501" rtl="0" eaLnBrk="1" fontAlgn="auto" latinLnBrk="0" hangingPunct="1">
              <a:lnSpc>
                <a:spcPct val="90000"/>
              </a:lnSpc>
              <a:spcBef>
                <a:spcPts val="901"/>
              </a:spcBef>
              <a:spcAft>
                <a:spcPts val="0"/>
              </a:spcAft>
              <a:buClr>
                <a:schemeClr val="bg2"/>
              </a:buClr>
              <a:buSzPct val="100000"/>
              <a:buFont typeface="Wingdings" pitchFamily="2" charset="2"/>
              <a:buChar char=""/>
              <a:tabLst/>
            </a:pPr>
            <a:r>
              <a:rPr lang="en-US" smtClean="0"/>
              <a:t>Click to edit Master text styles</a:t>
            </a:r>
          </a:p>
          <a:p>
            <a:pPr marL="219307" marR="0" lvl="1" indent="-219307" algn="l" defTabSz="686501" rtl="0" eaLnBrk="1" fontAlgn="auto" latinLnBrk="0" hangingPunct="1">
              <a:lnSpc>
                <a:spcPct val="90000"/>
              </a:lnSpc>
              <a:spcBef>
                <a:spcPts val="901"/>
              </a:spcBef>
              <a:spcAft>
                <a:spcPts val="0"/>
              </a:spcAft>
              <a:buClr>
                <a:schemeClr val="bg2"/>
              </a:buClr>
              <a:buSzPct val="100000"/>
              <a:buFont typeface="Wingdings" pitchFamily="2" charset="2"/>
              <a:buChar char=""/>
              <a:tabLst/>
            </a:pPr>
            <a:r>
              <a:rPr lang="en-US" smtClean="0"/>
              <a:t>Second level</a:t>
            </a:r>
          </a:p>
          <a:p>
            <a:pPr marL="219307" marR="0" lvl="2" indent="-219307" algn="l" defTabSz="686501" rtl="0" eaLnBrk="1" fontAlgn="auto" latinLnBrk="0" hangingPunct="1">
              <a:lnSpc>
                <a:spcPct val="90000"/>
              </a:lnSpc>
              <a:spcBef>
                <a:spcPts val="901"/>
              </a:spcBef>
              <a:spcAft>
                <a:spcPts val="0"/>
              </a:spcAft>
              <a:buClr>
                <a:schemeClr val="bg2"/>
              </a:buClr>
              <a:buSzPct val="100000"/>
              <a:buFont typeface="Wingdings" pitchFamily="2" charset="2"/>
              <a:buChar char=""/>
              <a:tabLst/>
            </a:pPr>
            <a:r>
              <a:rPr lang="en-US" smtClean="0"/>
              <a:t>Third level</a:t>
            </a:r>
          </a:p>
          <a:p>
            <a:pPr marL="219307" marR="0" lvl="3" indent="-219307" algn="l" defTabSz="686501" rtl="0" eaLnBrk="1" fontAlgn="auto" latinLnBrk="0" hangingPunct="1">
              <a:lnSpc>
                <a:spcPct val="90000"/>
              </a:lnSpc>
              <a:spcBef>
                <a:spcPts val="901"/>
              </a:spcBef>
              <a:spcAft>
                <a:spcPts val="0"/>
              </a:spcAft>
              <a:buClr>
                <a:schemeClr val="bg2"/>
              </a:buClr>
              <a:buSzPct val="100000"/>
              <a:buFont typeface="Wingdings" pitchFamily="2" charset="2"/>
              <a:buChar char=""/>
              <a:tabLst/>
            </a:pPr>
            <a:r>
              <a:rPr lang="en-US" smtClean="0"/>
              <a:t>Fourth level</a:t>
            </a:r>
          </a:p>
          <a:p>
            <a:pPr marL="219307" marR="0" lvl="4" indent="-219307" algn="l" defTabSz="686501" rtl="0" eaLnBrk="1" fontAlgn="auto" latinLnBrk="0" hangingPunct="1">
              <a:lnSpc>
                <a:spcPct val="90000"/>
              </a:lnSpc>
              <a:spcBef>
                <a:spcPts val="901"/>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8" name="TextBox 7"/>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228674755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6" y="1447802"/>
            <a:ext cx="4076211" cy="1661993"/>
          </a:xfrm>
          <a:prstGeom prst="rect">
            <a:avLst/>
          </a:prstGeom>
        </p:spPr>
        <p:txBody>
          <a:bodyPr>
            <a:noAutofit/>
          </a:bodyPr>
          <a:lstStyle>
            <a:lvl1pPr marL="0" indent="0">
              <a:spcBef>
                <a:spcPts val="902"/>
              </a:spcBef>
              <a:buNone/>
              <a:defRPr sz="3008" b="0" cap="none" baseline="0">
                <a:solidFill>
                  <a:srgbClr val="009E49"/>
                </a:soli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6" name="Content Placeholder 5"/>
          <p:cNvSpPr>
            <a:spLocks noGrp="1"/>
          </p:cNvSpPr>
          <p:nvPr>
            <p:ph sz="quarter" idx="4"/>
          </p:nvPr>
        </p:nvSpPr>
        <p:spPr>
          <a:xfrm>
            <a:off x="4642321" y="1681907"/>
            <a:ext cx="4114627" cy="332399"/>
          </a:xfrm>
          <a:prstGeom prst="rect">
            <a:avLst/>
          </a:prstGeom>
        </p:spPr>
        <p:txBody>
          <a:bodyPr>
            <a:noAutofit/>
          </a:bodyPr>
          <a:lstStyle>
            <a:lvl1pPr marL="0" indent="0">
              <a:spcBef>
                <a:spcPts val="902"/>
              </a:spcBef>
              <a:buNone/>
              <a:defRPr lang="en-US" sz="1504" kern="1200" spc="0" dirty="0" smtClean="0">
                <a:gradFill>
                  <a:gsLst>
                    <a:gs pos="100000">
                      <a:schemeClr val="bg2"/>
                    </a:gs>
                    <a:gs pos="0">
                      <a:schemeClr val="bg2"/>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solidFill>
                  <a:srgbClr val="009E49"/>
                </a:solidFill>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7" name="TextBox 6"/>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366924426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11430"/>
            <a:ext cx="4486252" cy="6858000"/>
          </a:xfrm>
        </p:spPr>
        <p:txBody>
          <a:bodyPr lIns="182611"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390626" y="1447802"/>
            <a:ext cx="4076211" cy="1178443"/>
          </a:xfrm>
          <a:prstGeom prst="rect">
            <a:avLst/>
          </a:prstGeom>
        </p:spPr>
        <p:txBody>
          <a:bodyPr>
            <a:noAutofit/>
          </a:bodyPr>
          <a:lstStyle>
            <a:lvl1pPr marL="0" indent="0">
              <a:spcBef>
                <a:spcPts val="902"/>
              </a:spcBef>
              <a:buNone/>
              <a:defRPr sz="3008" b="0" cap="none" baseline="0">
                <a:solidFill>
                  <a:srgbClr val="009E49"/>
                </a:soli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0628" y="2734987"/>
            <a:ext cx="4084187" cy="609399"/>
          </a:xfrm>
          <a:prstGeom prst="rect">
            <a:avLst/>
          </a:prstGeom>
        </p:spPr>
        <p:txBody>
          <a:bodyPr>
            <a:noAutofit/>
          </a:bodyPr>
          <a:lstStyle>
            <a:lvl1pPr marL="0" indent="0">
              <a:spcBef>
                <a:spcPts val="902"/>
              </a:spcBef>
              <a:buFont typeface="Arial" pitchFamily="34" charset="0"/>
              <a:buNone/>
              <a:defRPr lang="en-US" sz="1504" kern="1200" spc="0" dirty="0" smtClean="0">
                <a:gradFill>
                  <a:gsLst>
                    <a:gs pos="100000">
                      <a:schemeClr val="bg2"/>
                    </a:gs>
                    <a:gs pos="0">
                      <a:schemeClr val="bg2"/>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smtClean="0"/>
              <a:t>Click to edit Master text styles</a:t>
            </a:r>
          </a:p>
        </p:txBody>
      </p:sp>
      <p:sp>
        <p:nvSpPr>
          <p:cNvPr id="7" name="TextBox 6"/>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235960439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64783" y="1447802"/>
            <a:ext cx="4076211" cy="1178443"/>
          </a:xfrm>
          <a:prstGeom prst="rect">
            <a:avLst/>
          </a:prstGeom>
        </p:spPr>
        <p:txBody>
          <a:bodyPr>
            <a:noAutofit/>
          </a:bodyPr>
          <a:lstStyle>
            <a:lvl1pPr marL="0" indent="0">
              <a:spcBef>
                <a:spcPts val="902"/>
              </a:spcBef>
              <a:buNone/>
              <a:defRPr sz="3008" b="0" cap="none" baseline="0">
                <a:solidFill>
                  <a:srgbClr val="009E49"/>
                </a:soli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9" name="Content Placeholder 5"/>
          <p:cNvSpPr>
            <a:spLocks noGrp="1"/>
          </p:cNvSpPr>
          <p:nvPr>
            <p:ph sz="quarter" idx="13"/>
          </p:nvPr>
        </p:nvSpPr>
        <p:spPr>
          <a:xfrm>
            <a:off x="4664784" y="2734987"/>
            <a:ext cx="4084187" cy="609399"/>
          </a:xfrm>
          <a:prstGeom prst="rect">
            <a:avLst/>
          </a:prstGeom>
        </p:spPr>
        <p:txBody>
          <a:bodyPr>
            <a:noAutofit/>
          </a:bodyPr>
          <a:lstStyle>
            <a:lvl1pPr marL="0" indent="0">
              <a:spcBef>
                <a:spcPts val="902"/>
              </a:spcBef>
              <a:buFont typeface="Arial" pitchFamily="34" charset="0"/>
              <a:buNone/>
              <a:defRPr lang="en-US" sz="1504" kern="1200" spc="0" dirty="0" smtClean="0">
                <a:gradFill>
                  <a:gsLst>
                    <a:gs pos="100000">
                      <a:schemeClr val="bg2"/>
                    </a:gs>
                    <a:gs pos="0">
                      <a:schemeClr val="bg2"/>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611" anchor="ctr"/>
          <a:lstStyle>
            <a:lvl1pPr marL="0" indent="0" algn="l">
              <a:buNone/>
              <a:defRPr/>
            </a:lvl1pPr>
          </a:lstStyle>
          <a:p>
            <a:r>
              <a:rPr lang="en-US" dirty="0" smtClean="0"/>
              <a:t>Click to insert photo.</a:t>
            </a:r>
            <a:endParaRPr lang="en-US" dirty="0"/>
          </a:p>
        </p:txBody>
      </p:sp>
      <p:sp>
        <p:nvSpPr>
          <p:cNvPr id="6" name="TextBox 5"/>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14508838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ADA6D-EEA0-4AFA-93FD-18849A831CA0}" type="datetimeFigureOut">
              <a:rPr lang="en-GB" smtClean="0"/>
              <a:pPr/>
              <a:t>17/08/2015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6E6CBC2A-BB73-4057-8CBF-C9C885ED1ACE}" type="slidenum">
              <a:rPr lang="en-GB" smtClean="0"/>
              <a:pPr/>
              <a:t>‹#›</a:t>
            </a:fld>
            <a:endParaRPr lang="en-GB"/>
          </a:p>
        </p:txBody>
      </p:sp>
      <p:sp>
        <p:nvSpPr>
          <p:cNvPr id="5" name="Rectangle 4"/>
          <p:cNvSpPr/>
          <p:nvPr userDrawn="1"/>
        </p:nvSpPr>
        <p:spPr>
          <a:xfrm>
            <a:off x="1" y="908685"/>
            <a:ext cx="9144000" cy="72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144" y="0"/>
            <a:ext cx="4491017"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25" tIns="34325" rIns="34325" bIns="34325" numCol="1" spcCol="0" rtlCol="0" fromWordArt="0" anchor="ctr" anchorCtr="0" forceAA="0" compatLnSpc="1">
            <a:prstTxWarp prst="textNoShape">
              <a:avLst/>
            </a:prstTxWarp>
            <a:noAutofit/>
          </a:bodyPr>
          <a:lstStyle/>
          <a:p>
            <a:pPr algn="ctr" defTabSz="686303" fontAlgn="base">
              <a:spcBef>
                <a:spcPct val="0"/>
              </a:spcBef>
              <a:spcAft>
                <a:spcPct val="0"/>
              </a:spcAft>
            </a:pPr>
            <a:endParaRPr lang="en-US" sz="172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7" y="1447802"/>
            <a:ext cx="3925323" cy="1661993"/>
          </a:xfrm>
          <a:prstGeom prst="rect">
            <a:avLst/>
          </a:prstGeom>
        </p:spPr>
        <p:txBody>
          <a:bodyPr>
            <a:noAutofit/>
          </a:bodyPr>
          <a:lstStyle>
            <a:lvl1pPr marL="0" indent="0">
              <a:spcBef>
                <a:spcPts val="902"/>
              </a:spcBef>
              <a:buNone/>
              <a:defRPr sz="3008" b="0" cap="none" baseline="0">
                <a:gradFill>
                  <a:gsLst>
                    <a:gs pos="100000">
                      <a:schemeClr val="bg1"/>
                    </a:gs>
                    <a:gs pos="0">
                      <a:schemeClr val="bg1"/>
                    </a:gs>
                  </a:gsLst>
                  <a:lin ang="5400000" scaled="0"/>
                </a:gra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6" name="Content Placeholder 5"/>
          <p:cNvSpPr>
            <a:spLocks noGrp="1"/>
          </p:cNvSpPr>
          <p:nvPr>
            <p:ph sz="quarter" idx="4"/>
          </p:nvPr>
        </p:nvSpPr>
        <p:spPr>
          <a:xfrm>
            <a:off x="4642321" y="1681907"/>
            <a:ext cx="4114627" cy="332399"/>
          </a:xfrm>
          <a:prstGeom prst="rect">
            <a:avLst/>
          </a:prstGeom>
        </p:spPr>
        <p:txBody>
          <a:bodyPr>
            <a:noAutofit/>
          </a:bodyPr>
          <a:lstStyle>
            <a:lvl1pPr marL="0" indent="0">
              <a:spcBef>
                <a:spcPts val="902"/>
              </a:spcBef>
              <a:buNone/>
              <a:defRPr lang="en-US" sz="1504" kern="1200" spc="0" dirty="0" smtClean="0">
                <a:gradFill>
                  <a:gsLst>
                    <a:gs pos="100000">
                      <a:schemeClr val="bg2"/>
                    </a:gs>
                    <a:gs pos="0">
                      <a:schemeClr val="bg2"/>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smtClean="0"/>
              <a:t>Click to edit Master text styles</a:t>
            </a:r>
          </a:p>
        </p:txBody>
      </p:sp>
      <p:sp>
        <p:nvSpPr>
          <p:cNvPr id="8" name="TextBox 7"/>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249865290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0"/>
            <a:ext cx="4486252" cy="6858000"/>
          </a:xfrm>
        </p:spPr>
        <p:txBody>
          <a:bodyPr lIns="182611" anchor="ctr"/>
          <a:lstStyle>
            <a:lvl1pPr marL="0" indent="0" algn="l">
              <a:buNone/>
              <a:defRPr/>
            </a:lvl1pPr>
          </a:lstStyle>
          <a:p>
            <a:r>
              <a:rPr lang="en-US" dirty="0" smtClean="0"/>
              <a:t>Click to insert photo.</a:t>
            </a:r>
            <a:endParaRPr lang="en-US" dirty="0"/>
          </a:p>
        </p:txBody>
      </p:sp>
      <p:sp>
        <p:nvSpPr>
          <p:cNvPr id="7" name="Rectangle 6"/>
          <p:cNvSpPr/>
          <p:nvPr userDrawn="1"/>
        </p:nvSpPr>
        <p:spPr bwMode="white">
          <a:xfrm>
            <a:off x="0" y="0"/>
            <a:ext cx="4666084"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25" tIns="34325" rIns="34325" bIns="34325" numCol="1" spcCol="0" rtlCol="0" fromWordArt="0" anchor="ctr" anchorCtr="0" forceAA="0" compatLnSpc="1">
            <a:prstTxWarp prst="textNoShape">
              <a:avLst/>
            </a:prstTxWarp>
            <a:noAutofit/>
          </a:bodyPr>
          <a:lstStyle/>
          <a:p>
            <a:pPr algn="ctr" defTabSz="686303" fontAlgn="base">
              <a:spcBef>
                <a:spcPct val="0"/>
              </a:spcBef>
              <a:spcAft>
                <a:spcPct val="0"/>
              </a:spcAft>
            </a:pPr>
            <a:endParaRPr lang="en-US" sz="172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2"/>
            <a:ext cx="4076211" cy="1178443"/>
          </a:xfrm>
          <a:prstGeom prst="rect">
            <a:avLst/>
          </a:prstGeom>
        </p:spPr>
        <p:txBody>
          <a:bodyPr>
            <a:noAutofit/>
          </a:bodyPr>
          <a:lstStyle>
            <a:lvl1pPr marL="0" indent="0">
              <a:spcBef>
                <a:spcPts val="902"/>
              </a:spcBef>
              <a:buNone/>
              <a:defRPr sz="3008" b="0" cap="none" baseline="0">
                <a:gradFill>
                  <a:gsLst>
                    <a:gs pos="100000">
                      <a:schemeClr val="bg1"/>
                    </a:gs>
                    <a:gs pos="0">
                      <a:schemeClr val="bg1"/>
                    </a:gs>
                  </a:gsLst>
                  <a:lin ang="5400000" scaled="0"/>
                </a:gra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9" name="Content Placeholder 5"/>
          <p:cNvSpPr>
            <a:spLocks noGrp="1"/>
          </p:cNvSpPr>
          <p:nvPr>
            <p:ph sz="quarter" idx="13"/>
          </p:nvPr>
        </p:nvSpPr>
        <p:spPr>
          <a:xfrm>
            <a:off x="390628" y="2734987"/>
            <a:ext cx="4084187" cy="609399"/>
          </a:xfrm>
          <a:prstGeom prst="rect">
            <a:avLst/>
          </a:prstGeom>
        </p:spPr>
        <p:txBody>
          <a:bodyPr>
            <a:noAutofit/>
          </a:bodyPr>
          <a:lstStyle>
            <a:lvl1pPr marL="0" indent="0">
              <a:spcBef>
                <a:spcPts val="902"/>
              </a:spcBef>
              <a:buFont typeface="Arial" pitchFamily="34" charset="0"/>
              <a:buNone/>
              <a:defRPr lang="en-US" sz="1504" kern="1200" spc="0" dirty="0" smtClean="0">
                <a:gradFill>
                  <a:gsLst>
                    <a:gs pos="100000">
                      <a:schemeClr val="bg1"/>
                    </a:gs>
                    <a:gs pos="0">
                      <a:schemeClr val="bg1"/>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smtClean="0"/>
              <a:t>Click to edit Master text styles</a:t>
            </a:r>
          </a:p>
        </p:txBody>
      </p:sp>
      <p:sp>
        <p:nvSpPr>
          <p:cNvPr id="10" name="TextBox 9"/>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315185086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476726" y="0"/>
            <a:ext cx="4667274"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25" tIns="34325" rIns="34325" bIns="34325" numCol="1" spcCol="0" rtlCol="0" fromWordArt="0" anchor="ctr" anchorCtr="0" forceAA="0" compatLnSpc="1">
            <a:prstTxWarp prst="textNoShape">
              <a:avLst/>
            </a:prstTxWarp>
            <a:noAutofit/>
          </a:bodyPr>
          <a:lstStyle/>
          <a:p>
            <a:pPr algn="ctr" defTabSz="686303" fontAlgn="base">
              <a:spcBef>
                <a:spcPct val="0"/>
              </a:spcBef>
              <a:spcAft>
                <a:spcPct val="0"/>
              </a:spcAft>
            </a:pPr>
            <a:endParaRPr lang="en-US" sz="172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4664783" y="1447802"/>
            <a:ext cx="4076211" cy="1178443"/>
          </a:xfrm>
          <a:prstGeom prst="rect">
            <a:avLst/>
          </a:prstGeom>
        </p:spPr>
        <p:txBody>
          <a:bodyPr>
            <a:noAutofit/>
          </a:bodyPr>
          <a:lstStyle>
            <a:lvl1pPr marL="0" indent="0">
              <a:spcBef>
                <a:spcPts val="902"/>
              </a:spcBef>
              <a:buNone/>
              <a:defRPr sz="3008" b="0" cap="none" baseline="0">
                <a:gradFill>
                  <a:gsLst>
                    <a:gs pos="100000">
                      <a:schemeClr val="bg1"/>
                    </a:gs>
                    <a:gs pos="0">
                      <a:schemeClr val="bg1"/>
                    </a:gs>
                  </a:gsLst>
                  <a:lin ang="5400000" scaled="0"/>
                </a:gradFill>
                <a:latin typeface="+mj-lt"/>
              </a:defRPr>
            </a:lvl1pPr>
            <a:lvl2pPr marL="457606" indent="0">
              <a:buNone/>
              <a:defRPr sz="2030" b="1"/>
            </a:lvl2pPr>
            <a:lvl3pPr marL="915212" indent="0">
              <a:buNone/>
              <a:defRPr sz="1805" b="1"/>
            </a:lvl3pPr>
            <a:lvl4pPr marL="1372818" indent="0">
              <a:buNone/>
              <a:defRPr sz="1579" b="1"/>
            </a:lvl4pPr>
            <a:lvl5pPr marL="1830423" indent="0">
              <a:buNone/>
              <a:defRPr sz="1579" b="1"/>
            </a:lvl5pPr>
            <a:lvl6pPr marL="2288029" indent="0">
              <a:buNone/>
              <a:defRPr sz="1579" b="1"/>
            </a:lvl6pPr>
            <a:lvl7pPr marL="2745635" indent="0">
              <a:buNone/>
              <a:defRPr sz="1579" b="1"/>
            </a:lvl7pPr>
            <a:lvl8pPr marL="3203240" indent="0">
              <a:buNone/>
              <a:defRPr sz="1579" b="1"/>
            </a:lvl8pPr>
            <a:lvl9pPr marL="3660847" indent="0">
              <a:buNone/>
              <a:defRPr sz="1579" b="1"/>
            </a:lvl9pPr>
          </a:lstStyle>
          <a:p>
            <a:pPr lvl="0"/>
            <a:r>
              <a:rPr lang="en-US" dirty="0" smtClean="0"/>
              <a:t>Click to edit Master text styles.</a:t>
            </a:r>
          </a:p>
        </p:txBody>
      </p:sp>
      <p:sp>
        <p:nvSpPr>
          <p:cNvPr id="9" name="Content Placeholder 5"/>
          <p:cNvSpPr>
            <a:spLocks noGrp="1"/>
          </p:cNvSpPr>
          <p:nvPr>
            <p:ph sz="quarter" idx="13"/>
          </p:nvPr>
        </p:nvSpPr>
        <p:spPr>
          <a:xfrm>
            <a:off x="4664784" y="2734987"/>
            <a:ext cx="4084187" cy="609399"/>
          </a:xfrm>
          <a:prstGeom prst="rect">
            <a:avLst/>
          </a:prstGeom>
        </p:spPr>
        <p:txBody>
          <a:bodyPr>
            <a:noAutofit/>
          </a:bodyPr>
          <a:lstStyle>
            <a:lvl1pPr marL="0" indent="0">
              <a:spcBef>
                <a:spcPts val="902"/>
              </a:spcBef>
              <a:buFont typeface="Arial" pitchFamily="34" charset="0"/>
              <a:buNone/>
              <a:defRPr lang="en-US" sz="1504" kern="1200" spc="0" dirty="0" smtClean="0">
                <a:gradFill>
                  <a:gsLst>
                    <a:gs pos="100000">
                      <a:schemeClr val="bg1"/>
                    </a:gs>
                    <a:gs pos="0">
                      <a:schemeClr val="bg1"/>
                    </a:gs>
                  </a:gsLst>
                  <a:lin ang="5400000" scaled="0"/>
                </a:gradFill>
                <a:latin typeface="+mn-lt"/>
                <a:ea typeface="+mn-ea"/>
                <a:cs typeface="Segoe UI" pitchFamily="34" charset="0"/>
              </a:defRPr>
            </a:lvl1pPr>
            <a:lvl2pPr marL="686408" indent="-286003">
              <a:defRPr lang="en-US" sz="1579" kern="1200" dirty="0" smtClean="0">
                <a:solidFill>
                  <a:schemeClr val="bg2">
                    <a:lumMod val="50000"/>
                  </a:schemeClr>
                </a:solidFill>
                <a:latin typeface="+mn-lt"/>
                <a:ea typeface="+mn-ea"/>
                <a:cs typeface="Arial" pitchFamily="34" charset="0"/>
              </a:defRPr>
            </a:lvl2pPr>
            <a:lvl3pPr marL="686408" indent="-171602">
              <a:defRPr lang="en-US" sz="1429" kern="1200" dirty="0" smtClean="0">
                <a:solidFill>
                  <a:schemeClr val="bg2">
                    <a:lumMod val="50000"/>
                  </a:schemeClr>
                </a:solidFill>
                <a:latin typeface="+mn-lt"/>
                <a:ea typeface="+mn-ea"/>
                <a:cs typeface="Arial" pitchFamily="34" charset="0"/>
              </a:defRPr>
            </a:lvl3pPr>
            <a:lvl4pPr marL="915212" indent="-171602">
              <a:defRPr lang="en-US" sz="1203" kern="1200" dirty="0" smtClean="0">
                <a:solidFill>
                  <a:schemeClr val="bg2">
                    <a:lumMod val="50000"/>
                  </a:schemeClr>
                </a:solidFill>
                <a:latin typeface="+mn-lt"/>
                <a:ea typeface="+mn-ea"/>
                <a:cs typeface="Arial" pitchFamily="34" charset="0"/>
              </a:defRPr>
            </a:lvl4pPr>
            <a:lvl5pPr marL="1086814" indent="-171602">
              <a:defRPr lang="en-US" sz="1203" kern="1200" dirty="0">
                <a:solidFill>
                  <a:schemeClr val="bg2">
                    <a:lumMod val="50000"/>
                  </a:schemeClr>
                </a:solidFill>
                <a:latin typeface="+mn-lt"/>
                <a:ea typeface="+mn-ea"/>
                <a:cs typeface="Arial" pitchFamily="34" charset="0"/>
              </a:defRPr>
            </a:lvl5pPr>
            <a:lvl6pPr>
              <a:defRPr sz="1579"/>
            </a:lvl6pPr>
            <a:lvl7pPr>
              <a:defRPr sz="1579"/>
            </a:lvl7pPr>
            <a:lvl8pPr>
              <a:defRPr sz="1579"/>
            </a:lvl8pPr>
            <a:lvl9pPr>
              <a:defRPr sz="1579"/>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611" anchor="ctr"/>
          <a:lstStyle>
            <a:lvl1pPr marL="0" indent="0" algn="l">
              <a:buNone/>
              <a:defRPr/>
            </a:lvl1pPr>
          </a:lstStyle>
          <a:p>
            <a:r>
              <a:rPr lang="en-US" dirty="0" smtClean="0"/>
              <a:t>Click to insert photo.</a:t>
            </a:r>
            <a:endParaRPr lang="en-US" dirty="0"/>
          </a:p>
        </p:txBody>
      </p:sp>
      <p:sp>
        <p:nvSpPr>
          <p:cNvPr id="10" name="TextBox 9"/>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ln>
                  <a:solidFill>
                    <a:srgbClr val="FFFFFF"/>
                  </a:solidFill>
                </a:ln>
                <a:solidFill>
                  <a:srgbClr val="FFFFFF"/>
                </a:solidFill>
                <a:latin typeface="Segoe Pro" pitchFamily="34" charset="0"/>
              </a:rPr>
              <a:t>Project</a:t>
            </a:r>
          </a:p>
        </p:txBody>
      </p:sp>
    </p:spTree>
    <p:extLst>
      <p:ext uri="{BB962C8B-B14F-4D97-AF65-F5344CB8AC3E}">
        <p14:creationId xmlns:p14="http://schemas.microsoft.com/office/powerpoint/2010/main" val="368648640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9144000" cy="512445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25" tIns="34325" rIns="34325" bIns="34325" numCol="1" spcCol="0" rtlCol="0" fromWordArt="0" anchor="ctr" anchorCtr="0" forceAA="0" compatLnSpc="1">
            <a:prstTxWarp prst="textNoShape">
              <a:avLst/>
            </a:prstTxWarp>
            <a:noAutofit/>
          </a:bodyPr>
          <a:lstStyle/>
          <a:p>
            <a:pPr algn="ctr" defTabSz="686303" fontAlgn="base">
              <a:spcBef>
                <a:spcPct val="0"/>
              </a:spcBef>
              <a:spcAft>
                <a:spcPct val="0"/>
              </a:spcAft>
            </a:pPr>
            <a:endParaRPr lang="en-US" sz="172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0627" y="1358055"/>
            <a:ext cx="8366320" cy="2863073"/>
          </a:xfrm>
          <a:prstGeom prst="rect">
            <a:avLst/>
          </a:prstGeom>
        </p:spPr>
        <p:txBody>
          <a:bodyPr>
            <a:normAutofit/>
          </a:bodyPr>
          <a:lstStyle>
            <a:lvl1pPr marL="0" indent="0">
              <a:lnSpc>
                <a:spcPct val="90000"/>
              </a:lnSpc>
              <a:spcBef>
                <a:spcPts val="902"/>
              </a:spcBef>
              <a:buNone/>
              <a:defRPr sz="4812">
                <a:gradFill>
                  <a:gsLst>
                    <a:gs pos="100000">
                      <a:schemeClr val="bg1"/>
                    </a:gs>
                    <a:gs pos="0">
                      <a:schemeClr val="bg1"/>
                    </a:gs>
                  </a:gsLst>
                  <a:lin ang="5400000" scaled="0"/>
                </a:gradFill>
                <a:latin typeface="+mj-lt"/>
              </a:defRPr>
            </a:lvl1pPr>
            <a:lvl2pPr>
              <a:defRPr sz="4812">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0627" y="4343402"/>
            <a:ext cx="8366320" cy="470747"/>
          </a:xfrm>
          <a:prstGeom prst="rect">
            <a:avLst/>
          </a:prstGeom>
        </p:spPr>
        <p:txBody>
          <a:bodyPr>
            <a:normAutofit/>
          </a:bodyPr>
          <a:lstStyle>
            <a:lvl1pPr marL="0" indent="0">
              <a:lnSpc>
                <a:spcPct val="90000"/>
              </a:lnSpc>
              <a:spcBef>
                <a:spcPts val="902"/>
              </a:spcBef>
              <a:buNone/>
              <a:defRPr sz="2707">
                <a:gradFill>
                  <a:gsLst>
                    <a:gs pos="100000">
                      <a:schemeClr val="bg1"/>
                    </a:gs>
                    <a:gs pos="0">
                      <a:schemeClr val="bg1"/>
                    </a:gs>
                  </a:gsLst>
                  <a:lin ang="5400000" scaled="0"/>
                </a:gradFill>
                <a:latin typeface="+mj-lt"/>
              </a:defRPr>
            </a:lvl1pPr>
            <a:lvl2pPr>
              <a:defRPr sz="4812">
                <a:solidFill>
                  <a:schemeClr val="tx2"/>
                </a:solidFill>
                <a:latin typeface="+mn-lt"/>
              </a:defRPr>
            </a:lvl2pPr>
          </a:lstStyle>
          <a:p>
            <a:pPr lvl="0"/>
            <a:r>
              <a:rPr lang="en-US" dirty="0" smtClean="0"/>
              <a:t>Click to edit Master text styles</a:t>
            </a:r>
          </a:p>
        </p:txBody>
      </p:sp>
      <p:sp>
        <p:nvSpPr>
          <p:cNvPr id="7" name="TextBox 6"/>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142531735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3">
                <a:gradFill>
                  <a:gsLst>
                    <a:gs pos="100000">
                      <a:schemeClr val="bg2"/>
                    </a:gs>
                    <a:gs pos="0">
                      <a:schemeClr val="bg2"/>
                    </a:gs>
                  </a:gsLst>
                  <a:lin ang="5400000" scaled="0"/>
                </a:gradFill>
              </a:defRPr>
            </a:lvl1pPr>
          </a:lstStyle>
          <a:p>
            <a:pPr defTabSz="686501"/>
            <a:fld id="{727B4C2D-45E2-4621-8491-2995EB46A674}" type="slidenum">
              <a:rPr lang="en-US" smtClean="0">
                <a:gradFill>
                  <a:gsLst>
                    <a:gs pos="100000">
                      <a:srgbClr val="797A7D"/>
                    </a:gs>
                    <a:gs pos="0">
                      <a:srgbClr val="797A7D"/>
                    </a:gs>
                  </a:gsLst>
                  <a:lin ang="5400000" scaled="0"/>
                </a:gradFill>
              </a:rPr>
              <a:pPr defTabSz="686501"/>
              <a:t>‹#›</a:t>
            </a:fld>
            <a:endParaRPr lang="en-US" dirty="0">
              <a:gradFill>
                <a:gsLst>
                  <a:gs pos="100000">
                    <a:srgbClr val="797A7D"/>
                  </a:gs>
                  <a:gs pos="0">
                    <a:srgbClr val="797A7D"/>
                  </a:gs>
                </a:gsLst>
                <a:lin ang="5400000" scaled="0"/>
              </a:gradFill>
            </a:endParaRPr>
          </a:p>
        </p:txBody>
      </p:sp>
      <p:sp>
        <p:nvSpPr>
          <p:cNvPr id="6" name="TextBox 5"/>
          <p:cNvSpPr txBox="1"/>
          <p:nvPr userDrawn="1"/>
        </p:nvSpPr>
        <p:spPr>
          <a:xfrm>
            <a:off x="7780264" y="6183162"/>
            <a:ext cx="1141251" cy="451214"/>
          </a:xfrm>
          <a:prstGeom prst="rect">
            <a:avLst/>
          </a:prstGeom>
          <a:noFill/>
        </p:spPr>
        <p:txBody>
          <a:bodyPr wrap="square" lIns="0" tIns="0" rIns="0" bIns="0" rtlCol="0" anchor="ctr">
            <a:spAutoFit/>
          </a:bodyPr>
          <a:lstStyle/>
          <a:p>
            <a:pPr algn="ctr" defTabSz="686501"/>
            <a:r>
              <a:rPr lang="en-US" sz="2932" spc="-53" dirty="0" smtClean="0">
                <a:solidFill>
                  <a:srgbClr val="009E49"/>
                </a:solidFill>
                <a:latin typeface="Segoe Pro" pitchFamily="34" charset="0"/>
              </a:rPr>
              <a:t>Project</a:t>
            </a:r>
          </a:p>
        </p:txBody>
      </p:sp>
    </p:spTree>
    <p:extLst>
      <p:ext uri="{BB962C8B-B14F-4D97-AF65-F5344CB8AC3E}">
        <p14:creationId xmlns:p14="http://schemas.microsoft.com/office/powerpoint/2010/main" val="3301729020"/>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47008"/>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9E49"/>
                </a:solidFill>
              </a:defRPr>
            </a:lvl1pPr>
          </a:lstStyle>
          <a:p>
            <a:r>
              <a:rPr lang="en-US" dirty="0" smtClean="0"/>
              <a:t>Slide for Developer Code</a:t>
            </a:r>
            <a:endParaRPr lang="en-US" dirty="0"/>
          </a:p>
        </p:txBody>
      </p:sp>
      <p:sp>
        <p:nvSpPr>
          <p:cNvPr id="3" name="Rectangle 2"/>
          <p:cNvSpPr/>
          <p:nvPr userDrawn="1"/>
        </p:nvSpPr>
        <p:spPr bwMode="hidden">
          <a:xfrm>
            <a:off x="0" y="1155941"/>
            <a:ext cx="9144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325" tIns="34325" rIns="34325" bIns="34325" numCol="1" spcCol="0" rtlCol="0" fromWordArt="0" anchor="ctr" anchorCtr="0" forceAA="0" compatLnSpc="1">
            <a:prstTxWarp prst="textNoShape">
              <a:avLst/>
            </a:prstTxWarp>
            <a:noAutofit/>
          </a:bodyPr>
          <a:lstStyle/>
          <a:p>
            <a:pPr algn="ctr" defTabSz="686303" fontAlgn="base">
              <a:spcBef>
                <a:spcPct val="0"/>
              </a:spcBef>
              <a:spcAft>
                <a:spcPct val="0"/>
              </a:spcAft>
            </a:pPr>
            <a:endParaRPr lang="en-US" sz="142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1" y="1447801"/>
            <a:ext cx="8366320" cy="1988237"/>
          </a:xfrm>
        </p:spPr>
        <p:txBody>
          <a:bodyPr/>
          <a:lstStyle>
            <a:lvl1pPr marL="0" indent="0">
              <a:lnSpc>
                <a:spcPct val="90000"/>
              </a:lnSpc>
              <a:spcBef>
                <a:spcPts val="902"/>
              </a:spcBef>
              <a:buNone/>
              <a:defRPr sz="2406">
                <a:gradFill>
                  <a:gsLst>
                    <a:gs pos="1250">
                      <a:srgbClr val="000000"/>
                    </a:gs>
                    <a:gs pos="100000">
                      <a:srgbClr val="000000"/>
                    </a:gs>
                  </a:gsLst>
                  <a:lin ang="5400000" scaled="0"/>
                </a:gradFill>
                <a:latin typeface="Consolas" pitchFamily="49" charset="0"/>
                <a:cs typeface="Consolas" pitchFamily="49" charset="0"/>
              </a:defRPr>
            </a:lvl1pPr>
            <a:lvl2pPr marL="255065" indent="0">
              <a:lnSpc>
                <a:spcPct val="90000"/>
              </a:lnSpc>
              <a:spcBef>
                <a:spcPts val="902"/>
              </a:spcBef>
              <a:buNone/>
              <a:defRPr>
                <a:gradFill>
                  <a:gsLst>
                    <a:gs pos="1250">
                      <a:srgbClr val="000000"/>
                    </a:gs>
                    <a:gs pos="100000">
                      <a:srgbClr val="000000"/>
                    </a:gs>
                  </a:gsLst>
                  <a:lin ang="5400000" scaled="0"/>
                </a:gradFill>
                <a:latin typeface="Consolas" pitchFamily="49" charset="0"/>
                <a:cs typeface="Consolas" pitchFamily="49" charset="0"/>
              </a:defRPr>
            </a:lvl2pPr>
            <a:lvl3pPr marL="430273" indent="0">
              <a:lnSpc>
                <a:spcPct val="90000"/>
              </a:lnSpc>
              <a:spcBef>
                <a:spcPts val="902"/>
              </a:spcBef>
              <a:buNone/>
              <a:defRPr>
                <a:gradFill>
                  <a:gsLst>
                    <a:gs pos="1250">
                      <a:srgbClr val="000000"/>
                    </a:gs>
                    <a:gs pos="100000">
                      <a:srgbClr val="000000"/>
                    </a:gs>
                  </a:gsLst>
                  <a:lin ang="5400000" scaled="0"/>
                </a:gradFill>
                <a:latin typeface="Consolas" pitchFamily="49" charset="0"/>
                <a:cs typeface="Consolas" pitchFamily="49" charset="0"/>
              </a:defRPr>
            </a:lvl3pPr>
            <a:lvl4pPr marL="599521" indent="0">
              <a:lnSpc>
                <a:spcPct val="90000"/>
              </a:lnSpc>
              <a:spcBef>
                <a:spcPts val="902"/>
              </a:spcBef>
              <a:buNone/>
              <a:defRPr>
                <a:gradFill>
                  <a:gsLst>
                    <a:gs pos="1250">
                      <a:srgbClr val="000000"/>
                    </a:gs>
                    <a:gs pos="100000">
                      <a:srgbClr val="000000"/>
                    </a:gs>
                  </a:gsLst>
                  <a:lin ang="5400000" scaled="0"/>
                </a:gradFill>
                <a:latin typeface="Consolas" pitchFamily="49" charset="0"/>
                <a:cs typeface="Consolas" pitchFamily="49" charset="0"/>
              </a:defRPr>
            </a:lvl4pPr>
            <a:lvl5pPr marL="773537" indent="0">
              <a:lnSpc>
                <a:spcPct val="90000"/>
              </a:lnSpc>
              <a:spcBef>
                <a:spcPts val="902"/>
              </a:spcBef>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4261748"/>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228601"/>
            <a:ext cx="8366320" cy="664797"/>
          </a:xfrm>
        </p:spPr>
        <p:txBody>
          <a:bodyPr/>
          <a:lstStyle>
            <a:lvl1pPr>
              <a:defRPr sz="3609"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389436" y="1447799"/>
            <a:ext cx="8363938" cy="2043636"/>
          </a:xfrm>
          <a:prstGeom prst="rect">
            <a:avLst/>
          </a:prstGeom>
        </p:spPr>
        <p:txBody>
          <a:bodyPr/>
          <a:lstStyle>
            <a:lvl1pPr marL="257448" indent="-257448">
              <a:spcBef>
                <a:spcPts val="902"/>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988" indent="-214540">
              <a:spcBef>
                <a:spcPts val="902"/>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6528" indent="-214540">
              <a:spcBef>
                <a:spcPts val="902"/>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8161" indent="-171632">
              <a:spcBef>
                <a:spcPts val="902"/>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9793" indent="-171632">
              <a:spcBef>
                <a:spcPts val="902"/>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7"/>
            <a:ext cx="9144001"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2707"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240807918"/>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90" y="-2"/>
            <a:ext cx="5659323"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70457" y="562457"/>
            <a:ext cx="8060249" cy="609398"/>
          </a:xfrm>
        </p:spPr>
        <p:txBody>
          <a:bodyPr anchor="b" anchorCtr="0">
            <a:noAutofit/>
          </a:bodyPr>
          <a:lstStyle>
            <a:lvl1pPr>
              <a:defRPr sz="3001">
                <a:solidFill>
                  <a:srgbClr val="0072C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69362" y="1524001"/>
            <a:ext cx="8060249" cy="1775871"/>
          </a:xfrm>
        </p:spPr>
        <p:txBody>
          <a:bodyPr/>
          <a:lstStyle>
            <a:lvl1pPr marL="304900" indent="-304900">
              <a:lnSpc>
                <a:spcPct val="90000"/>
              </a:lnSpc>
              <a:defRPr sz="2101">
                <a:latin typeface="+mn-lt"/>
              </a:defRPr>
            </a:lvl1pPr>
            <a:lvl2pPr marL="641958" indent="-296563">
              <a:lnSpc>
                <a:spcPct val="90000"/>
              </a:lnSpc>
              <a:defRPr sz="1801">
                <a:gradFill>
                  <a:gsLst>
                    <a:gs pos="0">
                      <a:schemeClr val="tx1"/>
                    </a:gs>
                    <a:gs pos="86000">
                      <a:schemeClr val="tx1"/>
                    </a:gs>
                  </a:gsLst>
                  <a:lin ang="5400000" scaled="0"/>
                </a:gradFill>
                <a:latin typeface="+mn-lt"/>
              </a:defRPr>
            </a:lvl2pPr>
            <a:lvl3pPr marL="903981" indent="-262024">
              <a:lnSpc>
                <a:spcPct val="90000"/>
              </a:lnSpc>
              <a:defRPr sz="1501">
                <a:latin typeface="+mn-lt"/>
              </a:defRPr>
            </a:lvl3pPr>
            <a:lvl4pPr marL="1154094" indent="-209618">
              <a:lnSpc>
                <a:spcPct val="90000"/>
              </a:lnSpc>
              <a:defRPr sz="1350">
                <a:latin typeface="+mn-lt"/>
              </a:defRPr>
            </a:lvl4pPr>
            <a:lvl5pPr marL="1416117" indent="-212000">
              <a:lnSpc>
                <a:spcPct val="90000"/>
              </a:lnSpc>
              <a:defRPr sz="135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bwMode="gray">
          <a:xfrm flipV="1">
            <a:off x="456129" y="6476997"/>
            <a:ext cx="7653465" cy="55714"/>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501"/>
            <a:endParaRPr lang="en-US" sz="1426">
              <a:solidFill>
                <a:srgbClr val="FFFFFF"/>
              </a:solidFill>
            </a:endParaRPr>
          </a:p>
        </p:txBody>
      </p:sp>
      <p:sp>
        <p:nvSpPr>
          <p:cNvPr id="7" name="Rectangle 6"/>
          <p:cNvSpPr/>
          <p:nvPr userDrawn="1"/>
        </p:nvSpPr>
        <p:spPr bwMode="gray">
          <a:xfrm>
            <a:off x="1" y="1217030"/>
            <a:ext cx="8687871" cy="45719"/>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501"/>
            <a:endParaRPr lang="en-US" sz="1426">
              <a:solidFill>
                <a:srgbClr val="FFFFFF"/>
              </a:solidFill>
            </a:endParaRPr>
          </a:p>
        </p:txBody>
      </p:sp>
    </p:spTree>
    <p:extLst>
      <p:ext uri="{BB962C8B-B14F-4D97-AF65-F5344CB8AC3E}">
        <p14:creationId xmlns:p14="http://schemas.microsoft.com/office/powerpoint/2010/main" val="1809039166"/>
      </p:ext>
    </p:extLst>
  </p:cSld>
  <p:clrMapOvr>
    <a:masterClrMapping/>
  </p:clrMapOvr>
  <p:transition spd="slow">
    <p:wipe dir="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Sub Section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90" y="-2"/>
            <a:ext cx="5659323"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userDrawn="1"/>
        </p:nvSpPr>
        <p:spPr bwMode="hidden">
          <a:xfrm rot="5400000" flipV="1">
            <a:off x="4628319" y="4112884"/>
            <a:ext cx="5450473" cy="39062"/>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501"/>
            <a:endParaRPr lang="en-US" sz="1426">
              <a:solidFill>
                <a:srgbClr val="FFFFFF"/>
              </a:solidFill>
            </a:endParaRPr>
          </a:p>
        </p:txBody>
      </p:sp>
      <p:sp>
        <p:nvSpPr>
          <p:cNvPr id="41" name="Rectangle 40"/>
          <p:cNvSpPr/>
          <p:nvPr userDrawn="1"/>
        </p:nvSpPr>
        <p:spPr bwMode="hidden">
          <a:xfrm>
            <a:off x="6478695" y="3503362"/>
            <a:ext cx="1350520" cy="1217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defTabSz="686501"/>
            <a:endParaRPr lang="en-US" sz="1801" dirty="0">
              <a:gradFill>
                <a:gsLst>
                  <a:gs pos="0">
                    <a:srgbClr val="505050"/>
                  </a:gs>
                  <a:gs pos="86000">
                    <a:srgbClr val="505050"/>
                  </a:gs>
                </a:gsLst>
                <a:lin ang="5400000" scaled="0"/>
              </a:gradFill>
              <a:latin typeface="Segoe UI Light" pitchFamily="34" charset="0"/>
            </a:endParaRPr>
          </a:p>
        </p:txBody>
      </p:sp>
      <p:sp>
        <p:nvSpPr>
          <p:cNvPr id="42" name="Rectangle 41"/>
          <p:cNvSpPr/>
          <p:nvPr userDrawn="1"/>
        </p:nvSpPr>
        <p:spPr bwMode="hidden">
          <a:xfrm>
            <a:off x="7373086" y="4249820"/>
            <a:ext cx="456129" cy="603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defTabSz="686501"/>
            <a:endParaRPr lang="en-US" sz="1801" dirty="0">
              <a:gradFill>
                <a:gsLst>
                  <a:gs pos="0">
                    <a:srgbClr val="505050"/>
                  </a:gs>
                  <a:gs pos="86000">
                    <a:srgbClr val="505050"/>
                  </a:gs>
                </a:gsLst>
                <a:lin ang="5400000" scaled="0"/>
              </a:gradFill>
              <a:latin typeface="Segoe UI Light" pitchFamily="34" charset="0"/>
            </a:endParaRPr>
          </a:p>
        </p:txBody>
      </p:sp>
      <p:sp>
        <p:nvSpPr>
          <p:cNvPr id="44" name="Rectangle 43"/>
          <p:cNvSpPr/>
          <p:nvPr userDrawn="1"/>
        </p:nvSpPr>
        <p:spPr bwMode="hidden">
          <a:xfrm>
            <a:off x="7128466" y="-1"/>
            <a:ext cx="394439" cy="3516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defTabSz="686501"/>
            <a:endParaRPr lang="en-US" sz="1801" dirty="0">
              <a:gradFill>
                <a:gsLst>
                  <a:gs pos="0">
                    <a:srgbClr val="505050"/>
                  </a:gs>
                  <a:gs pos="86000">
                    <a:srgbClr val="505050"/>
                  </a:gs>
                </a:gsLst>
                <a:lin ang="5400000" scaled="0"/>
              </a:gradFill>
              <a:latin typeface="Segoe UI Light" pitchFamily="34" charset="0"/>
            </a:endParaRPr>
          </a:p>
        </p:txBody>
      </p:sp>
      <p:sp>
        <p:nvSpPr>
          <p:cNvPr id="39" name="Rectangle 38"/>
          <p:cNvSpPr/>
          <p:nvPr userDrawn="1"/>
        </p:nvSpPr>
        <p:spPr bwMode="hidden">
          <a:xfrm>
            <a:off x="7158717" y="3517385"/>
            <a:ext cx="450173" cy="334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defTabSz="686501"/>
            <a:endParaRPr lang="en-US" sz="1801" dirty="0">
              <a:gradFill>
                <a:gsLst>
                  <a:gs pos="0">
                    <a:srgbClr val="505050"/>
                  </a:gs>
                  <a:gs pos="86000">
                    <a:srgbClr val="505050"/>
                  </a:gs>
                </a:gsLst>
                <a:lin ang="5400000" scaled="0"/>
              </a:gradFill>
              <a:latin typeface="Segoe UI Light" pitchFamily="34" charset="0"/>
            </a:endParaRPr>
          </a:p>
        </p:txBody>
      </p:sp>
      <p:sp>
        <p:nvSpPr>
          <p:cNvPr id="3" name="Subtitle 2"/>
          <p:cNvSpPr>
            <a:spLocks noGrp="1"/>
          </p:cNvSpPr>
          <p:nvPr>
            <p:ph type="subTitle" idx="1"/>
          </p:nvPr>
        </p:nvSpPr>
        <p:spPr>
          <a:xfrm>
            <a:off x="627623" y="3258052"/>
            <a:ext cx="6745457" cy="1371600"/>
          </a:xfrm>
        </p:spPr>
        <p:txBody>
          <a:bodyPr anchor="b">
            <a:noAutofit/>
          </a:bodyPr>
          <a:lstStyle>
            <a:lvl1pPr marL="0" indent="0" algn="l">
              <a:lnSpc>
                <a:spcPct val="90000"/>
              </a:lnSpc>
              <a:spcBef>
                <a:spcPts val="0"/>
              </a:spcBef>
              <a:buNone/>
              <a:defRPr lang="en-US" sz="2701" kern="1200" dirty="0">
                <a:solidFill>
                  <a:srgbClr val="0072C6"/>
                </a:solidFill>
                <a:latin typeface="+mn-lt"/>
                <a:ea typeface="+mn-ea"/>
                <a:cs typeface="+mn-cs"/>
              </a:defRPr>
            </a:lvl1pPr>
            <a:lvl2pPr marL="342999" indent="0" algn="ctr">
              <a:buNone/>
              <a:defRPr>
                <a:solidFill>
                  <a:schemeClr val="tx1">
                    <a:tint val="75000"/>
                  </a:schemeClr>
                </a:solidFill>
              </a:defRPr>
            </a:lvl2pPr>
            <a:lvl3pPr marL="685997" indent="0" algn="ctr">
              <a:buNone/>
              <a:defRPr>
                <a:solidFill>
                  <a:schemeClr val="tx1">
                    <a:tint val="75000"/>
                  </a:schemeClr>
                </a:solidFill>
              </a:defRPr>
            </a:lvl3pPr>
            <a:lvl4pPr marL="1028996" indent="0" algn="ctr">
              <a:buNone/>
              <a:defRPr>
                <a:solidFill>
                  <a:schemeClr val="tx1">
                    <a:tint val="75000"/>
                  </a:schemeClr>
                </a:solidFill>
              </a:defRPr>
            </a:lvl4pPr>
            <a:lvl5pPr marL="1371995" indent="0" algn="ctr">
              <a:buNone/>
              <a:defRPr>
                <a:solidFill>
                  <a:schemeClr val="tx1">
                    <a:tint val="75000"/>
                  </a:schemeClr>
                </a:solidFill>
              </a:defRPr>
            </a:lvl5pPr>
            <a:lvl6pPr marL="1714994" indent="0" algn="ctr">
              <a:buNone/>
              <a:defRPr>
                <a:solidFill>
                  <a:schemeClr val="tx1">
                    <a:tint val="75000"/>
                  </a:schemeClr>
                </a:solidFill>
              </a:defRPr>
            </a:lvl6pPr>
            <a:lvl7pPr marL="2057992" indent="0" algn="ctr">
              <a:buNone/>
              <a:defRPr>
                <a:solidFill>
                  <a:schemeClr val="tx1">
                    <a:tint val="75000"/>
                  </a:schemeClr>
                </a:solidFill>
              </a:defRPr>
            </a:lvl7pPr>
            <a:lvl8pPr marL="2400990" indent="0" algn="ctr">
              <a:buNone/>
              <a:defRPr>
                <a:solidFill>
                  <a:schemeClr val="tx1">
                    <a:tint val="75000"/>
                  </a:schemeClr>
                </a:solidFill>
              </a:defRPr>
            </a:lvl8pPr>
            <a:lvl9pPr marL="274399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27623" y="4839203"/>
            <a:ext cx="6745457" cy="1752098"/>
          </a:xfrm>
        </p:spPr>
        <p:txBody>
          <a:bodyPr anchor="t" anchorCtr="0">
            <a:noAutofit/>
          </a:bodyPr>
          <a:lstStyle>
            <a:lvl1pPr>
              <a:lnSpc>
                <a:spcPct val="90000"/>
              </a:lnSpc>
              <a:defRPr lang="en-US" sz="4051" b="0" kern="1200" cap="none" spc="-75" baseline="0" dirty="0">
                <a:ln w="3175">
                  <a:noFill/>
                </a:ln>
                <a:gradFill flip="none" rotWithShape="1">
                  <a:gsLst>
                    <a:gs pos="0">
                      <a:schemeClr val="tx1"/>
                    </a:gs>
                    <a:gs pos="86000">
                      <a:schemeClr val="tx1"/>
                    </a:gs>
                  </a:gsLst>
                  <a:lin ang="5400000" scaled="0"/>
                  <a:tileRect/>
                </a:gradFill>
                <a:effectLst/>
                <a:latin typeface="+mj-lt"/>
                <a:ea typeface="Segoe UI" pitchFamily="34" charset="0"/>
                <a:cs typeface="Segoe UI" pitchFamily="34" charset="0"/>
              </a:defRPr>
            </a:lvl1pPr>
          </a:lstStyle>
          <a:p>
            <a:r>
              <a:rPr lang="en-US" smtClean="0"/>
              <a:t>Click to edit Master title style</a:t>
            </a:r>
            <a:endParaRPr lang="en-US" dirty="0"/>
          </a:p>
        </p:txBody>
      </p:sp>
      <p:sp>
        <p:nvSpPr>
          <p:cNvPr id="37" name="Rectangle 36"/>
          <p:cNvSpPr/>
          <p:nvPr userDrawn="1"/>
        </p:nvSpPr>
        <p:spPr bwMode="gray">
          <a:xfrm>
            <a:off x="-1191" y="4719462"/>
            <a:ext cx="7374270" cy="45719"/>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501"/>
            <a:endParaRPr lang="en-US" sz="1426">
              <a:solidFill>
                <a:srgbClr val="FFFFFF"/>
              </a:solidFill>
            </a:endParaRPr>
          </a:p>
        </p:txBody>
      </p:sp>
    </p:spTree>
    <p:extLst>
      <p:ext uri="{BB962C8B-B14F-4D97-AF65-F5344CB8AC3E}">
        <p14:creationId xmlns:p14="http://schemas.microsoft.com/office/powerpoint/2010/main" val="13831246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450"/>
                                  </p:stCondLst>
                                  <p:childTnLst>
                                    <p:set>
                                      <p:cBhvr>
                                        <p:cTn id="6" dur="1" fill="hold">
                                          <p:stCondLst>
                                            <p:cond delay="0"/>
                                          </p:stCondLst>
                                        </p:cTn>
                                        <p:tgtEl>
                                          <p:spTgt spid="38"/>
                                        </p:tgtEl>
                                        <p:attrNameLst>
                                          <p:attrName>style.visibility</p:attrName>
                                        </p:attrNameLst>
                                      </p:cBhvr>
                                      <p:to>
                                        <p:strVal val="visible"/>
                                      </p:to>
                                    </p:set>
                                  </p:childTnLst>
                                </p:cTn>
                              </p:par>
                              <p:par>
                                <p:cTn id="7" presetID="42" presetClass="path" presetSubtype="0" fill="hold" grpId="0" nodeType="withEffect">
                                  <p:stCondLst>
                                    <p:cond delay="450"/>
                                  </p:stCondLst>
                                  <p:childTnLst>
                                    <p:animMotion origin="layout" path="M 4.83064E-6 -0.74838 L 4.83064E-6 0.94444 " pathEditMode="relative" rAng="0" ptsTypes="AA">
                                      <p:cBhvr>
                                        <p:cTn id="8" dur="750" fill="hold"/>
                                        <p:tgtEl>
                                          <p:spTgt spid="38"/>
                                        </p:tgtEl>
                                        <p:attrNameLst>
                                          <p:attrName>ppt_x</p:attrName>
                                          <p:attrName>ppt_y</p:attrName>
                                        </p:attrNameLst>
                                      </p:cBhvr>
                                      <p:rCtr x="0" y="84630"/>
                                    </p:animMotion>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2" presetClass="entr" presetSubtype="8" accel="3000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0-#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9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 grpId="0">
        <p:tmplLst>
          <p:tmpl>
            <p:tnLst>
              <p:par>
                <p:cTn presetID="10" presetClass="entr" presetSubtype="0" fill="hold" nodeType="withEffect">
                  <p:stCondLst>
                    <p:cond delay="90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2" grpId="0"/>
      <p:bldP spid="3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1" y="908685"/>
            <a:ext cx="9144000" cy="72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ADA6D-EEA0-4AFA-93FD-18849A831CA0}" type="datetimeFigureOut">
              <a:rPr lang="en-GB" smtClean="0"/>
              <a:pPr/>
              <a:t>17/08/2015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E6CBC2A-BB73-4057-8CBF-C9C885ED1ACE}"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01930" y="1189178"/>
            <a:ext cx="8740142"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471"/>
            </a:lvl2pPr>
            <a:lvl3pPr marL="168086" indent="0">
              <a:buNone/>
              <a:defRPr/>
            </a:lvl3pPr>
            <a:lvl4pPr marL="336171" indent="0">
              <a:buNone/>
              <a:defRPr/>
            </a:lvl4pPr>
            <a:lvl5pPr marL="504257"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5377288"/>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7" y="228609"/>
            <a:ext cx="8363938" cy="692497"/>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7" y="1447800"/>
            <a:ext cx="8363938" cy="946413"/>
          </a:xfrm>
        </p:spPr>
        <p:txBody>
          <a:bodyPr/>
          <a:lstStyle>
            <a:lvl1pPr marL="0" indent="0">
              <a:spcBef>
                <a:spcPts val="0"/>
              </a:spcBef>
              <a:spcAft>
                <a:spcPts val="675"/>
              </a:spcAft>
              <a:buNone/>
              <a:defRPr sz="3000" spc="-75" baseline="0">
                <a:latin typeface="Segoe UI Light" pitchFamily="34" charset="0"/>
              </a:defRPr>
            </a:lvl1pPr>
            <a:lvl2pPr marL="0" indent="0">
              <a:spcBef>
                <a:spcPts val="0"/>
              </a:spcBef>
              <a:spcAft>
                <a:spcPts val="300"/>
              </a:spcAft>
              <a:buNone/>
              <a:defRPr sz="1500" spc="-38" baseline="0"/>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2459936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3" y="2109543"/>
            <a:ext cx="7680340" cy="997196"/>
          </a:xfrm>
        </p:spPr>
        <p:txBody>
          <a:bodyPr anchor="b" anchorCtr="0"/>
          <a:lstStyle>
            <a:lvl1pPr>
              <a:spcBef>
                <a:spcPts val="900"/>
              </a:spcBef>
              <a:defRPr sz="5400" spc="-11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4213" y="3425827"/>
            <a:ext cx="7680340" cy="498599"/>
          </a:xfrm>
        </p:spPr>
        <p:txBody>
          <a:bodyPr>
            <a:noAutofit/>
          </a:bodyPr>
          <a:lstStyle>
            <a:lvl1pPr marL="0" indent="0">
              <a:spcBef>
                <a:spcPts val="900"/>
              </a:spcBef>
              <a:buNone/>
              <a:defRPr spc="-53"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8" name="Picture 2"/>
          <p:cNvPicPr>
            <a:picLocks noChangeAspect="1" noChangeArrowheads="1"/>
          </p:cNvPicPr>
          <p:nvPr userDrawn="1"/>
        </p:nvPicPr>
        <p:blipFill rotWithShape="1">
          <a:blip r:embed="rId2" cstate="screen">
            <a:clrChange>
              <a:clrFrom>
                <a:srgbClr val="009E49"/>
              </a:clrFrom>
              <a:clrTo>
                <a:srgbClr val="009E49">
                  <a:alpha val="0"/>
                </a:srgbClr>
              </a:clrTo>
            </a:clrChange>
            <a:extLst>
              <a:ext uri="{28A0092B-C50C-407E-A947-70E740481C1C}">
                <a14:useLocalDpi xmlns:a14="http://schemas.microsoft.com/office/drawing/2010/main"/>
              </a:ext>
            </a:extLst>
          </a:blip>
          <a:srcRect/>
          <a:stretch/>
        </p:blipFill>
        <p:spPr bwMode="auto">
          <a:xfrm>
            <a:off x="6144539" y="4671622"/>
            <a:ext cx="2916948" cy="20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300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819606"/>
            <a:ext cx="8363938" cy="1218795"/>
          </a:xfrm>
        </p:spPr>
        <p:txBody>
          <a:bodyPr anchor="b" anchorCtr="0"/>
          <a:lstStyle>
            <a:lvl1pPr>
              <a:spcBef>
                <a:spcPts val="900"/>
              </a:spcBef>
              <a:defRPr sz="6600" spc="-225"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2"/>
          <p:cNvPicPr>
            <a:picLocks noChangeAspect="1" noChangeArrowheads="1"/>
          </p:cNvPicPr>
          <p:nvPr userDrawn="1"/>
        </p:nvPicPr>
        <p:blipFill>
          <a:blip r:embed="rId2" cstate="screen">
            <a:clrChange>
              <a:clrFrom>
                <a:srgbClr val="009E49"/>
              </a:clrFrom>
              <a:clrTo>
                <a:srgbClr val="009E49">
                  <a:alpha val="0"/>
                </a:srgbClr>
              </a:clrTo>
            </a:clrChange>
            <a:extLst>
              <a:ext uri="{28A0092B-C50C-407E-A947-70E740481C1C}">
                <a14:useLocalDpi xmlns:a14="http://schemas.microsoft.com/office/drawing/2010/main"/>
              </a:ext>
            </a:extLst>
          </a:blip>
          <a:srcRect/>
          <a:stretch>
            <a:fillRect/>
          </a:stretch>
        </p:blipFill>
        <p:spPr bwMode="auto">
          <a:xfrm>
            <a:off x="7972596" y="6044843"/>
            <a:ext cx="1122535" cy="81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088501"/>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4" y="4343403"/>
            <a:ext cx="7680340" cy="461665"/>
          </a:xfrm>
        </p:spPr>
        <p:txBody>
          <a:bodyPr>
            <a:noAutofit/>
          </a:bodyPr>
          <a:lstStyle>
            <a:lvl1pPr marL="0" indent="0" algn="l">
              <a:lnSpc>
                <a:spcPct val="90000"/>
              </a:lnSpc>
              <a:spcBef>
                <a:spcPts val="900"/>
              </a:spcBef>
              <a:buNone/>
              <a:defRPr lang="en-US" sz="2700" kern="1200" spc="-53" baseline="0" dirty="0">
                <a:gradFill>
                  <a:gsLst>
                    <a:gs pos="2083">
                      <a:schemeClr val="bg2"/>
                    </a:gs>
                    <a:gs pos="99000">
                      <a:schemeClr val="bg2"/>
                    </a:gs>
                  </a:gsLst>
                  <a:lin ang="5400000" scaled="0"/>
                </a:gradFill>
                <a:latin typeface="+mj-lt"/>
                <a:ea typeface="+mn-ea"/>
                <a:cs typeface="+mn-cs"/>
              </a:defRPr>
            </a:lvl1pPr>
            <a:lvl2pPr marL="342392" indent="0" algn="ctr">
              <a:buNone/>
              <a:defRPr>
                <a:solidFill>
                  <a:schemeClr val="tx1">
                    <a:tint val="75000"/>
                  </a:schemeClr>
                </a:solidFill>
              </a:defRPr>
            </a:lvl2pPr>
            <a:lvl3pPr marL="684785" indent="0" algn="ctr">
              <a:buNone/>
              <a:defRPr>
                <a:solidFill>
                  <a:schemeClr val="tx1">
                    <a:tint val="75000"/>
                  </a:schemeClr>
                </a:solidFill>
              </a:defRPr>
            </a:lvl3pPr>
            <a:lvl4pPr marL="1027178" indent="0" algn="ctr">
              <a:buNone/>
              <a:defRPr>
                <a:solidFill>
                  <a:schemeClr val="tx1">
                    <a:tint val="75000"/>
                  </a:schemeClr>
                </a:solidFill>
              </a:defRPr>
            </a:lvl4pPr>
            <a:lvl5pPr marL="1369570" indent="0" algn="ctr">
              <a:buNone/>
              <a:defRPr>
                <a:solidFill>
                  <a:schemeClr val="tx1">
                    <a:tint val="75000"/>
                  </a:schemeClr>
                </a:solidFill>
              </a:defRPr>
            </a:lvl5pPr>
            <a:lvl6pPr marL="1711962" indent="0" algn="ctr">
              <a:buNone/>
              <a:defRPr>
                <a:solidFill>
                  <a:schemeClr val="tx1">
                    <a:tint val="75000"/>
                  </a:schemeClr>
                </a:solidFill>
              </a:defRPr>
            </a:lvl6pPr>
            <a:lvl7pPr marL="2054355" indent="0" algn="ctr">
              <a:buNone/>
              <a:defRPr>
                <a:solidFill>
                  <a:schemeClr val="tx1">
                    <a:tint val="75000"/>
                  </a:schemeClr>
                </a:solidFill>
              </a:defRPr>
            </a:lvl7pPr>
            <a:lvl8pPr marL="2396749" indent="0" algn="ctr">
              <a:buNone/>
              <a:defRPr>
                <a:solidFill>
                  <a:schemeClr val="tx1">
                    <a:tint val="75000"/>
                  </a:schemeClr>
                </a:solidFill>
              </a:defRPr>
            </a:lvl8pPr>
            <a:lvl9pPr marL="2739141" indent="0" algn="ctr">
              <a:buNone/>
              <a:defRPr>
                <a:solidFill>
                  <a:schemeClr val="tx1">
                    <a:tint val="75000"/>
                  </a:schemeClr>
                </a:solidFill>
              </a:defRPr>
            </a:lvl9pPr>
          </a:lstStyle>
          <a:p>
            <a:pPr marL="0" marR="0" lvl="0" indent="0" algn="l" defTabSz="684785"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30044" y="2739679"/>
            <a:ext cx="7686295" cy="1378644"/>
          </a:xfrm>
        </p:spPr>
        <p:txBody>
          <a:bodyPr anchor="ctr" anchorCtr="0">
            <a:noAutofit/>
            <a:scene3d>
              <a:camera prst="orthographicFront"/>
              <a:lightRig rig="flat" dir="t"/>
            </a:scene3d>
            <a:sp3d>
              <a:contourClr>
                <a:schemeClr val="tx2"/>
              </a:contourClr>
            </a:sp3d>
          </a:bodyPr>
          <a:lstStyle>
            <a:lvl1pPr marL="0" indent="0" algn="l">
              <a:spcBef>
                <a:spcPts val="900"/>
              </a:spcBef>
              <a:buFont typeface="Arial" pitchFamily="34" charset="0"/>
              <a:buNone/>
              <a:defRPr lang="en-US" sz="7200" b="0" kern="1200" cap="none" spc="-299" baseline="0" dirty="0" smtClean="0">
                <a:ln w="3175">
                  <a:noFill/>
                </a:ln>
                <a:solidFill>
                  <a:srgbClr val="009E49"/>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30044" y="1447800"/>
            <a:ext cx="7680340" cy="914096"/>
          </a:xfrm>
        </p:spPr>
        <p:txBody>
          <a:bodyPr wrap="square" anchor="b">
            <a:noAutofit/>
          </a:bodyPr>
          <a:lstStyle>
            <a:lvl1pPr marL="0" indent="0">
              <a:spcBef>
                <a:spcPts val="900"/>
              </a:spcBef>
              <a:buNone/>
              <a:defRPr sz="5025" spc="-113"/>
            </a:lvl1pPr>
          </a:lstStyle>
          <a:p>
            <a:pPr lvl="0"/>
            <a:r>
              <a:rPr lang="en-US" dirty="0" smtClean="0"/>
              <a:t>Click to edit Master text styles</a:t>
            </a:r>
          </a:p>
        </p:txBody>
      </p:sp>
    </p:spTree>
    <p:extLst>
      <p:ext uri="{BB962C8B-B14F-4D97-AF65-F5344CB8AC3E}">
        <p14:creationId xmlns:p14="http://schemas.microsoft.com/office/powerpoint/2010/main" val="17580290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802"/>
            <a:ext cx="8363938" cy="1975927"/>
          </a:xfrm>
          <a:prstGeom prst="rect">
            <a:avLst/>
          </a:prstGeom>
        </p:spPr>
        <p:txBody>
          <a:bodyPr/>
          <a:lstStyle>
            <a:lvl1pPr marL="0" indent="0">
              <a:spcBef>
                <a:spcPts val="900"/>
              </a:spcBef>
              <a:buNone/>
              <a:defRPr sz="3000">
                <a:solidFill>
                  <a:srgbClr val="009E49"/>
                </a:solidFill>
                <a:latin typeface="+mj-lt"/>
              </a:defRPr>
            </a:lvl1pPr>
            <a:lvl2pPr marL="0" indent="0">
              <a:spcBef>
                <a:spcPts val="900"/>
              </a:spcBef>
              <a:buNone/>
              <a:defRPr sz="1500">
                <a:gradFill>
                  <a:gsLst>
                    <a:gs pos="100000">
                      <a:schemeClr val="bg2"/>
                    </a:gs>
                    <a:gs pos="6000">
                      <a:schemeClr val="bg2"/>
                    </a:gs>
                  </a:gsLst>
                  <a:lin ang="5400000" scaled="0"/>
                </a:gradFill>
              </a:defRPr>
            </a:lvl2pPr>
            <a:lvl3pPr marL="173581" indent="0">
              <a:spcBef>
                <a:spcPts val="900"/>
              </a:spcBef>
              <a:buNone/>
              <a:defRPr sz="1500">
                <a:gradFill>
                  <a:gsLst>
                    <a:gs pos="100000">
                      <a:schemeClr val="bg2"/>
                    </a:gs>
                    <a:gs pos="6000">
                      <a:schemeClr val="bg2"/>
                    </a:gs>
                  </a:gsLst>
                  <a:lin ang="5400000" scaled="0"/>
                </a:gradFill>
              </a:defRPr>
            </a:lvl3pPr>
            <a:lvl4pPr marL="342407" indent="0">
              <a:spcBef>
                <a:spcPts val="900"/>
              </a:spcBef>
              <a:buNone/>
              <a:defRPr sz="1500">
                <a:gradFill>
                  <a:gsLst>
                    <a:gs pos="100000">
                      <a:schemeClr val="bg2"/>
                    </a:gs>
                    <a:gs pos="6000">
                      <a:schemeClr val="bg2"/>
                    </a:gs>
                  </a:gsLst>
                  <a:lin ang="5400000" scaled="0"/>
                </a:gradFill>
              </a:defRPr>
            </a:lvl4pPr>
            <a:lvl5pPr marL="519555" indent="0">
              <a:spcBef>
                <a:spcPts val="900"/>
              </a:spcBef>
              <a:buNone/>
              <a:defRPr sz="1500">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85"/>
            <a:fld id="{727B4C2D-45E2-4621-8491-2995EB46A674}" type="slidenum">
              <a:rPr lang="en-US" smtClean="0">
                <a:gradFill>
                  <a:gsLst>
                    <a:gs pos="100000">
                      <a:srgbClr val="797A7D"/>
                    </a:gs>
                    <a:gs pos="0">
                      <a:srgbClr val="797A7D"/>
                    </a:gs>
                  </a:gsLst>
                  <a:lin ang="5400000" scaled="0"/>
                </a:gradFill>
              </a:rPr>
              <a:pPr defTabSz="684785"/>
              <a:t>‹#›</a:t>
            </a:fld>
            <a:endParaRPr lang="en-US" dirty="0">
              <a:gradFill>
                <a:gsLst>
                  <a:gs pos="100000">
                    <a:srgbClr val="797A7D"/>
                  </a:gs>
                  <a:gs pos="0">
                    <a:srgbClr val="797A7D"/>
                  </a:gs>
                </a:gsLst>
                <a:lin ang="5400000" scaled="0"/>
              </a:gradFill>
            </a:endParaRPr>
          </a:p>
        </p:txBody>
      </p:sp>
      <p:sp>
        <p:nvSpPr>
          <p:cNvPr id="9" name="TextBox 8"/>
          <p:cNvSpPr txBox="1"/>
          <p:nvPr userDrawn="1"/>
        </p:nvSpPr>
        <p:spPr>
          <a:xfrm>
            <a:off x="7780264" y="6183710"/>
            <a:ext cx="1141251" cy="450123"/>
          </a:xfrm>
          <a:prstGeom prst="rect">
            <a:avLst/>
          </a:prstGeom>
          <a:noFill/>
        </p:spPr>
        <p:txBody>
          <a:bodyPr wrap="square" lIns="0" tIns="0" rIns="0" bIns="0" rtlCol="0" anchor="ctr">
            <a:spAutoFit/>
          </a:bodyPr>
          <a:lstStyle/>
          <a:p>
            <a:pPr algn="ctr" defTabSz="684785"/>
            <a:r>
              <a:rPr lang="en-US" sz="2925" spc="-53" dirty="0" smtClean="0">
                <a:solidFill>
                  <a:srgbClr val="009E49"/>
                </a:solidFill>
                <a:latin typeface="Segoe Pro" pitchFamily="34" charset="0"/>
              </a:rPr>
              <a:t>Project</a:t>
            </a:r>
          </a:p>
        </p:txBody>
      </p:sp>
    </p:spTree>
    <p:extLst>
      <p:ext uri="{BB962C8B-B14F-4D97-AF65-F5344CB8AC3E}">
        <p14:creationId xmlns:p14="http://schemas.microsoft.com/office/powerpoint/2010/main" val="3398395384"/>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802"/>
            <a:ext cx="8363938" cy="1975927"/>
          </a:xfrm>
          <a:prstGeom prst="rect">
            <a:avLst/>
          </a:prstGeom>
        </p:spPr>
        <p:txBody>
          <a:bodyPr/>
          <a:lstStyle>
            <a:lvl1pPr marL="0" indent="0">
              <a:spcBef>
                <a:spcPts val="900"/>
              </a:spcBef>
              <a:buNone/>
              <a:defRPr sz="3000">
                <a:gradFill>
                  <a:gsLst>
                    <a:gs pos="100000">
                      <a:schemeClr val="bg2"/>
                    </a:gs>
                    <a:gs pos="0">
                      <a:schemeClr val="bg2"/>
                    </a:gs>
                  </a:gsLst>
                  <a:lin ang="5400000" scaled="0"/>
                </a:gradFill>
                <a:latin typeface="+mj-lt"/>
              </a:defRPr>
            </a:lvl1pPr>
            <a:lvl2pPr marL="0" indent="0">
              <a:spcBef>
                <a:spcPts val="900"/>
              </a:spcBef>
              <a:buNone/>
              <a:defRPr sz="1500">
                <a:gradFill>
                  <a:gsLst>
                    <a:gs pos="100000">
                      <a:schemeClr val="bg2"/>
                    </a:gs>
                    <a:gs pos="0">
                      <a:schemeClr val="bg2"/>
                    </a:gs>
                  </a:gsLst>
                  <a:lin ang="5400000" scaled="0"/>
                </a:gradFill>
              </a:defRPr>
            </a:lvl2pPr>
            <a:lvl3pPr marL="173581" indent="0">
              <a:spcBef>
                <a:spcPts val="900"/>
              </a:spcBef>
              <a:buNone/>
              <a:defRPr sz="1500">
                <a:gradFill>
                  <a:gsLst>
                    <a:gs pos="100000">
                      <a:schemeClr val="bg2"/>
                    </a:gs>
                    <a:gs pos="0">
                      <a:schemeClr val="bg2"/>
                    </a:gs>
                  </a:gsLst>
                  <a:lin ang="5400000" scaled="0"/>
                </a:gradFill>
              </a:defRPr>
            </a:lvl3pPr>
            <a:lvl4pPr marL="342407" indent="0">
              <a:spcBef>
                <a:spcPts val="900"/>
              </a:spcBef>
              <a:buNone/>
              <a:defRPr sz="1500">
                <a:gradFill>
                  <a:gsLst>
                    <a:gs pos="100000">
                      <a:schemeClr val="bg2"/>
                    </a:gs>
                    <a:gs pos="0">
                      <a:schemeClr val="bg2"/>
                    </a:gs>
                  </a:gsLst>
                  <a:lin ang="5400000" scaled="0"/>
                </a:gradFill>
              </a:defRPr>
            </a:lvl4pPr>
            <a:lvl5pPr marL="519555" indent="0">
              <a:spcBef>
                <a:spcPts val="900"/>
              </a:spcBef>
              <a:buNone/>
              <a:defRPr sz="1500">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85"/>
            <a:fld id="{727B4C2D-45E2-4621-8491-2995EB46A674}" type="slidenum">
              <a:rPr lang="en-US" smtClean="0">
                <a:gradFill>
                  <a:gsLst>
                    <a:gs pos="100000">
                      <a:srgbClr val="797A7D"/>
                    </a:gs>
                    <a:gs pos="0">
                      <a:srgbClr val="797A7D"/>
                    </a:gs>
                  </a:gsLst>
                  <a:lin ang="5400000" scaled="0"/>
                </a:gradFill>
              </a:rPr>
              <a:pPr defTabSz="684785"/>
              <a:t>‹#›</a:t>
            </a:fld>
            <a:endParaRPr lang="en-US" dirty="0">
              <a:gradFill>
                <a:gsLst>
                  <a:gs pos="100000">
                    <a:srgbClr val="797A7D"/>
                  </a:gs>
                  <a:gs pos="0">
                    <a:srgbClr val="797A7D"/>
                  </a:gs>
                </a:gsLst>
                <a:lin ang="5400000" scaled="0"/>
              </a:gradFill>
            </a:endParaRPr>
          </a:p>
        </p:txBody>
      </p:sp>
      <p:sp>
        <p:nvSpPr>
          <p:cNvPr id="9" name="TextBox 8"/>
          <p:cNvSpPr txBox="1"/>
          <p:nvPr userDrawn="1"/>
        </p:nvSpPr>
        <p:spPr>
          <a:xfrm>
            <a:off x="7780264" y="6183710"/>
            <a:ext cx="1141251" cy="450123"/>
          </a:xfrm>
          <a:prstGeom prst="rect">
            <a:avLst/>
          </a:prstGeom>
          <a:noFill/>
        </p:spPr>
        <p:txBody>
          <a:bodyPr wrap="square" lIns="0" tIns="0" rIns="0" bIns="0" rtlCol="0" anchor="ctr">
            <a:spAutoFit/>
          </a:bodyPr>
          <a:lstStyle/>
          <a:p>
            <a:pPr algn="ctr" defTabSz="684785"/>
            <a:r>
              <a:rPr lang="en-US" sz="2925" spc="-53" dirty="0" smtClean="0">
                <a:solidFill>
                  <a:srgbClr val="009E49"/>
                </a:solidFill>
                <a:latin typeface="Segoe Pro" pitchFamily="34" charset="0"/>
              </a:rPr>
              <a:t>Project</a:t>
            </a:r>
          </a:p>
        </p:txBody>
      </p:sp>
    </p:spTree>
    <p:extLst>
      <p:ext uri="{BB962C8B-B14F-4D97-AF65-F5344CB8AC3E}">
        <p14:creationId xmlns:p14="http://schemas.microsoft.com/office/powerpoint/2010/main" val="1032036654"/>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3"/>
            <a:ext cx="8363938" cy="747897"/>
          </a:xfrm>
        </p:spPr>
        <p:txBody>
          <a:bodyPr/>
          <a:lstStyle>
            <a:lvl1pPr>
              <a:defRPr>
                <a:solidFill>
                  <a:srgbClr val="009E49"/>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799"/>
            <a:ext cx="8363938" cy="2043636"/>
          </a:xfrm>
          <a:prstGeom prst="rect">
            <a:avLst/>
          </a:prstGeom>
        </p:spPr>
        <p:txBody>
          <a:bodyPr/>
          <a:lstStyle>
            <a:lvl1pPr marL="212816" indent="-212816">
              <a:spcBef>
                <a:spcPts val="900"/>
              </a:spcBef>
              <a:buFont typeface="Wingdings" pitchFamily="2" charset="2"/>
              <a:buChar char=""/>
              <a:defRPr sz="3000"/>
            </a:lvl1pPr>
            <a:lvl2pPr marL="387586" indent="-174771">
              <a:spcBef>
                <a:spcPts val="900"/>
              </a:spcBef>
              <a:buFont typeface="Wingdings" pitchFamily="2" charset="2"/>
              <a:buChar char=""/>
              <a:defRPr>
                <a:latin typeface="+mn-lt"/>
              </a:defRPr>
            </a:lvl2pPr>
            <a:lvl3pPr marL="555221" indent="-167638">
              <a:spcBef>
                <a:spcPts val="900"/>
              </a:spcBef>
              <a:buFont typeface="Wingdings" pitchFamily="2" charset="2"/>
              <a:buChar char=""/>
              <a:tabLst/>
              <a:defRPr>
                <a:latin typeface="+mn-lt"/>
              </a:defRPr>
            </a:lvl3pPr>
            <a:lvl4pPr marL="684812" indent="-129591">
              <a:spcBef>
                <a:spcPts val="900"/>
              </a:spcBef>
              <a:buFont typeface="Wingdings" pitchFamily="2" charset="2"/>
              <a:buChar char=""/>
              <a:defRPr>
                <a:latin typeface="+mn-lt"/>
              </a:defRPr>
            </a:lvl4pPr>
            <a:lvl5pPr marL="814404" indent="-129591">
              <a:spcBef>
                <a:spcPts val="900"/>
              </a:spcBef>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85"/>
            <a:fld id="{727B4C2D-45E2-4621-8491-2995EB46A674}" type="slidenum">
              <a:rPr lang="en-US" smtClean="0">
                <a:gradFill>
                  <a:gsLst>
                    <a:gs pos="100000">
                      <a:srgbClr val="797A7D"/>
                    </a:gs>
                    <a:gs pos="0">
                      <a:srgbClr val="797A7D"/>
                    </a:gs>
                  </a:gsLst>
                  <a:lin ang="5400000" scaled="0"/>
                </a:gradFill>
              </a:rPr>
              <a:pPr defTabSz="684785"/>
              <a:t>‹#›</a:t>
            </a:fld>
            <a:endParaRPr lang="en-US" dirty="0">
              <a:gradFill>
                <a:gsLst>
                  <a:gs pos="100000">
                    <a:srgbClr val="797A7D"/>
                  </a:gs>
                  <a:gs pos="0">
                    <a:srgbClr val="797A7D"/>
                  </a:gs>
                </a:gsLst>
                <a:lin ang="5400000" scaled="0"/>
              </a:gradFill>
            </a:endParaRPr>
          </a:p>
        </p:txBody>
      </p:sp>
      <p:sp>
        <p:nvSpPr>
          <p:cNvPr id="7" name="TextBox 6"/>
          <p:cNvSpPr txBox="1"/>
          <p:nvPr userDrawn="1"/>
        </p:nvSpPr>
        <p:spPr>
          <a:xfrm>
            <a:off x="7780264" y="6183710"/>
            <a:ext cx="1141251" cy="450123"/>
          </a:xfrm>
          <a:prstGeom prst="rect">
            <a:avLst/>
          </a:prstGeom>
          <a:noFill/>
        </p:spPr>
        <p:txBody>
          <a:bodyPr wrap="square" lIns="0" tIns="0" rIns="0" bIns="0" rtlCol="0" anchor="ctr">
            <a:spAutoFit/>
          </a:bodyPr>
          <a:lstStyle/>
          <a:p>
            <a:pPr algn="ctr" defTabSz="684785"/>
            <a:r>
              <a:rPr lang="en-US" sz="2925" spc="-53" dirty="0" smtClean="0">
                <a:solidFill>
                  <a:srgbClr val="009E49"/>
                </a:solidFill>
                <a:latin typeface="Segoe Pro" pitchFamily="34" charset="0"/>
              </a:rPr>
              <a:t>Project</a:t>
            </a:r>
          </a:p>
        </p:txBody>
      </p:sp>
    </p:spTree>
    <p:extLst>
      <p:ext uri="{BB962C8B-B14F-4D97-AF65-F5344CB8AC3E}">
        <p14:creationId xmlns:p14="http://schemas.microsoft.com/office/powerpoint/2010/main" val="941310780"/>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390628" y="1447801"/>
            <a:ext cx="4047274" cy="2462213"/>
          </a:xfrm>
        </p:spPr>
        <p:txBody>
          <a:bodyPr/>
          <a:lstStyle>
            <a:lvl1pPr marL="0" indent="0">
              <a:spcBef>
                <a:spcPts val="900"/>
              </a:spcBef>
              <a:buNone/>
              <a:defRPr sz="3000">
                <a:solidFill>
                  <a:srgbClr val="009E49"/>
                </a:solidFill>
                <a:latin typeface="+mj-lt"/>
              </a:defRPr>
            </a:lvl1pPr>
            <a:lvl2pPr marL="0" indent="0">
              <a:spcBef>
                <a:spcPts val="900"/>
              </a:spcBef>
              <a:buNone/>
              <a:defRPr sz="1500"/>
            </a:lvl2pPr>
            <a:lvl3pPr marL="174771" indent="0">
              <a:spcBef>
                <a:spcPts val="900"/>
              </a:spcBef>
              <a:buNone/>
              <a:defRPr sz="1500"/>
            </a:lvl3pPr>
            <a:lvl4pPr marL="342407" indent="0">
              <a:spcBef>
                <a:spcPts val="900"/>
              </a:spcBef>
              <a:buNone/>
              <a:defRPr sz="1500"/>
            </a:lvl4pPr>
            <a:lvl5pPr marL="519555" indent="0">
              <a:spcBef>
                <a:spcPts val="900"/>
              </a:spcBef>
              <a:buNone/>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4709673" y="1447801"/>
            <a:ext cx="4047274" cy="2462213"/>
          </a:xfrm>
        </p:spPr>
        <p:txBody>
          <a:bodyPr/>
          <a:lstStyle>
            <a:lvl1pPr marL="0" indent="0">
              <a:spcBef>
                <a:spcPts val="900"/>
              </a:spcBef>
              <a:buNone/>
              <a:defRPr lang="en-US" sz="3000" kern="1200" spc="-53" baseline="0" dirty="0" smtClean="0">
                <a:solidFill>
                  <a:srgbClr val="009E49"/>
                </a:solidFill>
                <a:latin typeface="+mj-lt"/>
                <a:ea typeface="+mn-ea"/>
                <a:cs typeface="+mn-cs"/>
              </a:defRPr>
            </a:lvl1pPr>
            <a:lvl2pPr marL="2378" marR="0" indent="0" algn="l" defTabSz="684785" rtl="0" eaLnBrk="1" fontAlgn="auto" latinLnBrk="0" hangingPunct="1">
              <a:lnSpc>
                <a:spcPct val="90000"/>
              </a:lnSpc>
              <a:spcBef>
                <a:spcPts val="9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2pPr>
            <a:lvl3pPr marL="174771" marR="0" indent="0" algn="l" defTabSz="684785" rtl="0" eaLnBrk="1" fontAlgn="auto" latinLnBrk="0" hangingPunct="1">
              <a:lnSpc>
                <a:spcPct val="90000"/>
              </a:lnSpc>
              <a:spcBef>
                <a:spcPts val="9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3pPr>
            <a:lvl4pPr marL="344783" marR="0" indent="0" algn="l" defTabSz="684785" rtl="0" eaLnBrk="1" fontAlgn="auto" latinLnBrk="0" hangingPunct="1">
              <a:lnSpc>
                <a:spcPct val="90000"/>
              </a:lnSpc>
              <a:spcBef>
                <a:spcPts val="900"/>
              </a:spcBef>
              <a:spcAft>
                <a:spcPts val="0"/>
              </a:spcAft>
              <a:buClrTx/>
              <a:buSzPct val="90000"/>
              <a:buFont typeface="Arial" pitchFamily="34" charset="0"/>
              <a:buNone/>
              <a:tabLst/>
              <a:defRPr lang="en-US" sz="1500" kern="1200" spc="-53" baseline="0" dirty="0" smtClean="0">
                <a:gradFill>
                  <a:gsLst>
                    <a:gs pos="1250">
                      <a:schemeClr val="bg2"/>
                    </a:gs>
                    <a:gs pos="100000">
                      <a:schemeClr val="bg2"/>
                    </a:gs>
                  </a:gsLst>
                  <a:lin ang="5400000" scaled="0"/>
                </a:gradFill>
                <a:latin typeface="+mn-lt"/>
                <a:ea typeface="+mn-ea"/>
                <a:cs typeface="+mn-cs"/>
              </a:defRPr>
            </a:lvl4pPr>
            <a:lvl5pPr marL="514799" marR="0" indent="0" algn="l" defTabSz="684785" rtl="0" eaLnBrk="1" fontAlgn="auto" latinLnBrk="0" hangingPunct="1">
              <a:lnSpc>
                <a:spcPct val="90000"/>
              </a:lnSpc>
              <a:spcBef>
                <a:spcPts val="900"/>
              </a:spcBef>
              <a:spcAft>
                <a:spcPts val="0"/>
              </a:spcAft>
              <a:buClrTx/>
              <a:buSzPct val="90000"/>
              <a:buFont typeface="Arial" pitchFamily="34" charset="0"/>
              <a:buNone/>
              <a:tabLst/>
              <a:defRPr lang="en-US" sz="1500"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785"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684785"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684785"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684785"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684785"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85"/>
            <a:fld id="{727B4C2D-45E2-4621-8491-2995EB46A674}" type="slidenum">
              <a:rPr lang="en-US" smtClean="0">
                <a:gradFill>
                  <a:gsLst>
                    <a:gs pos="100000">
                      <a:srgbClr val="797A7D"/>
                    </a:gs>
                    <a:gs pos="0">
                      <a:srgbClr val="797A7D"/>
                    </a:gs>
                  </a:gsLst>
                  <a:lin ang="5400000" scaled="0"/>
                </a:gradFill>
              </a:rPr>
              <a:pPr defTabSz="684785"/>
              <a:t>‹#›</a:t>
            </a:fld>
            <a:endParaRPr lang="en-US" dirty="0">
              <a:gradFill>
                <a:gsLst>
                  <a:gs pos="100000">
                    <a:srgbClr val="797A7D"/>
                  </a:gs>
                  <a:gs pos="0">
                    <a:srgbClr val="797A7D"/>
                  </a:gs>
                </a:gsLst>
                <a:lin ang="5400000" scaled="0"/>
              </a:gradFill>
            </a:endParaRPr>
          </a:p>
        </p:txBody>
      </p:sp>
      <p:sp>
        <p:nvSpPr>
          <p:cNvPr id="8" name="TextBox 7"/>
          <p:cNvSpPr txBox="1"/>
          <p:nvPr userDrawn="1"/>
        </p:nvSpPr>
        <p:spPr>
          <a:xfrm>
            <a:off x="7780264" y="6183710"/>
            <a:ext cx="1141251" cy="450123"/>
          </a:xfrm>
          <a:prstGeom prst="rect">
            <a:avLst/>
          </a:prstGeom>
          <a:noFill/>
        </p:spPr>
        <p:txBody>
          <a:bodyPr wrap="square" lIns="0" tIns="0" rIns="0" bIns="0" rtlCol="0" anchor="ctr">
            <a:spAutoFit/>
          </a:bodyPr>
          <a:lstStyle/>
          <a:p>
            <a:pPr algn="ctr" defTabSz="684785"/>
            <a:r>
              <a:rPr lang="en-US" sz="2925" spc="-53" dirty="0" smtClean="0">
                <a:solidFill>
                  <a:srgbClr val="009E49"/>
                </a:solidFill>
                <a:latin typeface="Segoe Pro" pitchFamily="34" charset="0"/>
              </a:rPr>
              <a:t>Project</a:t>
            </a:r>
          </a:p>
        </p:txBody>
      </p:sp>
    </p:spTree>
    <p:extLst>
      <p:ext uri="{BB962C8B-B14F-4D97-AF65-F5344CB8AC3E}">
        <p14:creationId xmlns:p14="http://schemas.microsoft.com/office/powerpoint/2010/main" val="160812599"/>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390628" y="1447801"/>
            <a:ext cx="4047274" cy="2462213"/>
          </a:xfrm>
        </p:spPr>
        <p:txBody>
          <a:bodyPr/>
          <a:lstStyle>
            <a:lvl1pPr marL="0" indent="0">
              <a:spcBef>
                <a:spcPts val="900"/>
              </a:spcBef>
              <a:buNone/>
              <a:defRPr sz="3000">
                <a:gradFill>
                  <a:gsLst>
                    <a:gs pos="1000">
                      <a:schemeClr val="bg2"/>
                    </a:gs>
                    <a:gs pos="98000">
                      <a:schemeClr val="bg2"/>
                    </a:gs>
                  </a:gsLst>
                  <a:lin ang="5400000" scaled="0"/>
                </a:gradFill>
                <a:latin typeface="+mj-lt"/>
              </a:defRPr>
            </a:lvl1pPr>
            <a:lvl2pPr marL="0" indent="0">
              <a:spcBef>
                <a:spcPts val="900"/>
              </a:spcBef>
              <a:buNone/>
              <a:defRPr sz="1500">
                <a:gradFill>
                  <a:gsLst>
                    <a:gs pos="1000">
                      <a:schemeClr val="bg2"/>
                    </a:gs>
                    <a:gs pos="98000">
                      <a:schemeClr val="bg2"/>
                    </a:gs>
                  </a:gsLst>
                  <a:lin ang="5400000" scaled="0"/>
                </a:gradFill>
              </a:defRPr>
            </a:lvl2pPr>
            <a:lvl3pPr marL="174771" indent="0">
              <a:spcBef>
                <a:spcPts val="900"/>
              </a:spcBef>
              <a:buNone/>
              <a:defRPr sz="1500">
                <a:gradFill>
                  <a:gsLst>
                    <a:gs pos="1000">
                      <a:schemeClr val="bg2"/>
                    </a:gs>
                    <a:gs pos="98000">
                      <a:schemeClr val="bg2"/>
                    </a:gs>
                  </a:gsLst>
                  <a:lin ang="5400000" scaled="0"/>
                </a:gradFill>
              </a:defRPr>
            </a:lvl3pPr>
            <a:lvl4pPr marL="342407" indent="0">
              <a:spcBef>
                <a:spcPts val="900"/>
              </a:spcBef>
              <a:buNone/>
              <a:defRPr sz="1500">
                <a:gradFill>
                  <a:gsLst>
                    <a:gs pos="1000">
                      <a:schemeClr val="bg2"/>
                    </a:gs>
                    <a:gs pos="98000">
                      <a:schemeClr val="bg2"/>
                    </a:gs>
                  </a:gsLst>
                  <a:lin ang="5400000" scaled="0"/>
                </a:gradFill>
              </a:defRPr>
            </a:lvl4pPr>
            <a:lvl5pPr marL="519555" indent="0">
              <a:spcBef>
                <a:spcPts val="900"/>
              </a:spcBef>
              <a:buNone/>
              <a:defRPr sz="1500">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4709673" y="1447801"/>
            <a:ext cx="4047274" cy="2462213"/>
          </a:xfrm>
        </p:spPr>
        <p:txBody>
          <a:bodyPr/>
          <a:lstStyle>
            <a:lvl1pPr marL="0" indent="0">
              <a:spcBef>
                <a:spcPts val="900"/>
              </a:spcBef>
              <a:buNone/>
              <a:defRPr lang="en-US" sz="3000" kern="1200" spc="-53" baseline="0" dirty="0" smtClean="0">
                <a:gradFill>
                  <a:gsLst>
                    <a:gs pos="1000">
                      <a:schemeClr val="bg2"/>
                    </a:gs>
                    <a:gs pos="98000">
                      <a:schemeClr val="bg2"/>
                    </a:gs>
                  </a:gsLst>
                  <a:lin ang="5400000" scaled="0"/>
                </a:gradFill>
                <a:latin typeface="+mj-lt"/>
                <a:ea typeface="+mn-ea"/>
                <a:cs typeface="+mn-cs"/>
              </a:defRPr>
            </a:lvl1pPr>
            <a:lvl2pPr marL="2378" marR="0" indent="0" algn="l" defTabSz="684785" rtl="0" eaLnBrk="1" fontAlgn="auto" latinLnBrk="0" hangingPunct="1">
              <a:lnSpc>
                <a:spcPct val="90000"/>
              </a:lnSpc>
              <a:spcBef>
                <a:spcPts val="9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2pPr>
            <a:lvl3pPr marL="174771" marR="0" indent="0" algn="l" defTabSz="684785" rtl="0" eaLnBrk="1" fontAlgn="auto" latinLnBrk="0" hangingPunct="1">
              <a:lnSpc>
                <a:spcPct val="90000"/>
              </a:lnSpc>
              <a:spcBef>
                <a:spcPts val="9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3pPr>
            <a:lvl4pPr marL="344783" marR="0" indent="0" algn="l" defTabSz="684785" rtl="0" eaLnBrk="1" fontAlgn="auto" latinLnBrk="0" hangingPunct="1">
              <a:lnSpc>
                <a:spcPct val="90000"/>
              </a:lnSpc>
              <a:spcBef>
                <a:spcPts val="900"/>
              </a:spcBef>
              <a:spcAft>
                <a:spcPts val="0"/>
              </a:spcAft>
              <a:buClrTx/>
              <a:buSzPct val="90000"/>
              <a:buFont typeface="Arial" pitchFamily="34" charset="0"/>
              <a:buNone/>
              <a:tabLst/>
              <a:defRPr lang="en-US" sz="1500" kern="1200" spc="-53" baseline="0" dirty="0" smtClean="0">
                <a:gradFill>
                  <a:gsLst>
                    <a:gs pos="1000">
                      <a:schemeClr val="bg2"/>
                    </a:gs>
                    <a:gs pos="98000">
                      <a:schemeClr val="bg2"/>
                    </a:gs>
                  </a:gsLst>
                  <a:lin ang="5400000" scaled="0"/>
                </a:gradFill>
                <a:latin typeface="+mn-lt"/>
                <a:ea typeface="+mn-ea"/>
                <a:cs typeface="+mn-cs"/>
              </a:defRPr>
            </a:lvl4pPr>
            <a:lvl5pPr marL="514799" marR="0" indent="0" algn="l" defTabSz="684785" rtl="0" eaLnBrk="1" fontAlgn="auto" latinLnBrk="0" hangingPunct="1">
              <a:lnSpc>
                <a:spcPct val="90000"/>
              </a:lnSpc>
              <a:spcBef>
                <a:spcPts val="900"/>
              </a:spcBef>
              <a:spcAft>
                <a:spcPts val="0"/>
              </a:spcAft>
              <a:buClrTx/>
              <a:buSzPct val="90000"/>
              <a:buFont typeface="Arial" pitchFamily="34" charset="0"/>
              <a:buNone/>
              <a:tabLst/>
              <a:defRPr lang="en-US" sz="1500"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785"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4785"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4785"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4785"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4785"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85"/>
            <a:fld id="{727B4C2D-45E2-4621-8491-2995EB46A674}" type="slidenum">
              <a:rPr lang="en-US" smtClean="0">
                <a:gradFill>
                  <a:gsLst>
                    <a:gs pos="100000">
                      <a:srgbClr val="797A7D"/>
                    </a:gs>
                    <a:gs pos="0">
                      <a:srgbClr val="797A7D"/>
                    </a:gs>
                  </a:gsLst>
                  <a:lin ang="5400000" scaled="0"/>
                </a:gradFill>
              </a:rPr>
              <a:pPr defTabSz="684785"/>
              <a:t>‹#›</a:t>
            </a:fld>
            <a:endParaRPr lang="en-US" dirty="0">
              <a:gradFill>
                <a:gsLst>
                  <a:gs pos="100000">
                    <a:srgbClr val="797A7D"/>
                  </a:gs>
                  <a:gs pos="0">
                    <a:srgbClr val="797A7D"/>
                  </a:gs>
                </a:gsLst>
                <a:lin ang="5400000" scaled="0"/>
              </a:gradFill>
            </a:endParaRPr>
          </a:p>
        </p:txBody>
      </p:sp>
      <p:sp>
        <p:nvSpPr>
          <p:cNvPr id="8" name="TextBox 7"/>
          <p:cNvSpPr txBox="1"/>
          <p:nvPr userDrawn="1"/>
        </p:nvSpPr>
        <p:spPr>
          <a:xfrm>
            <a:off x="7780264" y="6183710"/>
            <a:ext cx="1141251" cy="450123"/>
          </a:xfrm>
          <a:prstGeom prst="rect">
            <a:avLst/>
          </a:prstGeom>
          <a:noFill/>
        </p:spPr>
        <p:txBody>
          <a:bodyPr wrap="square" lIns="0" tIns="0" rIns="0" bIns="0" rtlCol="0" anchor="ctr">
            <a:spAutoFit/>
          </a:bodyPr>
          <a:lstStyle/>
          <a:p>
            <a:pPr algn="ctr" defTabSz="684785"/>
            <a:r>
              <a:rPr lang="en-US" sz="2925" spc="-53" dirty="0" smtClean="0">
                <a:solidFill>
                  <a:srgbClr val="009E49"/>
                </a:solidFill>
                <a:latin typeface="Segoe Pro" pitchFamily="34" charset="0"/>
              </a:rPr>
              <a:t>Project</a:t>
            </a:r>
          </a:p>
        </p:txBody>
      </p:sp>
    </p:spTree>
    <p:extLst>
      <p:ext uri="{BB962C8B-B14F-4D97-AF65-F5344CB8AC3E}">
        <p14:creationId xmlns:p14="http://schemas.microsoft.com/office/powerpoint/2010/main" val="23505093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 y="908685"/>
            <a:ext cx="9144000" cy="72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ADA6D-EEA0-4AFA-93FD-18849A831CA0}" type="datetimeFigureOut">
              <a:rPr lang="en-GB" smtClean="0"/>
              <a:pPr/>
              <a:t>17/08/2015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E6CBC2A-BB73-4057-8CBF-C9C885ED1ACE}"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0628" y="1447802"/>
            <a:ext cx="4047274" cy="2040559"/>
          </a:xfrm>
        </p:spPr>
        <p:txBody>
          <a:bodyPr>
            <a:spAutoFit/>
          </a:bodyPr>
          <a:lstStyle>
            <a:lvl1pPr marL="218759" indent="-218759">
              <a:spcBef>
                <a:spcPts val="900"/>
              </a:spcBef>
              <a:buClr>
                <a:schemeClr val="bg2"/>
              </a:buClr>
              <a:buSzPct val="100000"/>
              <a:buFont typeface="Wingdings" pitchFamily="2" charset="2"/>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389962" indent="-171204">
              <a:spcBef>
                <a:spcPts val="900"/>
              </a:spcBef>
              <a:defRPr sz="1500"/>
            </a:lvl2pPr>
            <a:lvl3pPr marL="513610" indent="-123648">
              <a:spcBef>
                <a:spcPts val="900"/>
              </a:spcBef>
              <a:tabLst/>
              <a:defRPr sz="1500"/>
            </a:lvl3pPr>
            <a:lvl4pPr marL="646768" indent="-133158">
              <a:spcBef>
                <a:spcPts val="900"/>
              </a:spcBef>
              <a:defRPr/>
            </a:lvl4pPr>
            <a:lvl5pPr marL="770414" indent="-123648">
              <a:spcBef>
                <a:spcPts val="900"/>
              </a:spcBef>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4709673" y="1447802"/>
            <a:ext cx="4047274" cy="2040559"/>
          </a:xfrm>
        </p:spPr>
        <p:txBody>
          <a:bodyPr>
            <a:spAutoFit/>
          </a:bodyPr>
          <a:lstStyle>
            <a:lvl1pPr marL="254427" indent="-254427">
              <a:spcBef>
                <a:spcPts val="900"/>
              </a:spcBef>
              <a:buClr>
                <a:schemeClr val="bg2"/>
              </a:buClr>
              <a:buFont typeface="Arial" pitchFamily="34" charset="0"/>
              <a:buChar char="•"/>
              <a:defRPr lang="en-US" sz="2700" kern="1200" spc="-53" baseline="0" dirty="0" smtClean="0">
                <a:gradFill>
                  <a:gsLst>
                    <a:gs pos="1250">
                      <a:schemeClr val="bg2"/>
                    </a:gs>
                    <a:gs pos="100000">
                      <a:schemeClr val="bg2"/>
                    </a:gs>
                  </a:gsLst>
                  <a:lin ang="5400000" scaled="0"/>
                </a:gradFill>
                <a:latin typeface="+mj-lt"/>
                <a:ea typeface="+mn-ea"/>
                <a:cs typeface="+mn-cs"/>
              </a:defRPr>
            </a:lvl1pPr>
            <a:lvl2pPr marL="475565" indent="-256805">
              <a:spcBef>
                <a:spcPts val="900"/>
              </a:spcBef>
              <a:defRPr lang="en-US" sz="1500" kern="1200" spc="0" baseline="0" dirty="0" smtClean="0">
                <a:gradFill>
                  <a:gsLst>
                    <a:gs pos="1250">
                      <a:schemeClr val="bg2"/>
                    </a:gs>
                    <a:gs pos="100000">
                      <a:schemeClr val="bg2"/>
                    </a:gs>
                  </a:gsLst>
                  <a:lin ang="5400000" scaled="0"/>
                </a:gradFill>
                <a:latin typeface="+mn-lt"/>
                <a:ea typeface="+mn-ea"/>
                <a:cs typeface="+mn-cs"/>
              </a:defRPr>
            </a:lvl2pPr>
            <a:lvl3pPr marL="646768" indent="-256805">
              <a:spcBef>
                <a:spcPts val="900"/>
              </a:spcBef>
              <a:defRPr lang="en-US" sz="1500" kern="1200" spc="0" baseline="0" dirty="0" smtClean="0">
                <a:gradFill>
                  <a:gsLst>
                    <a:gs pos="1250">
                      <a:schemeClr val="bg2"/>
                    </a:gs>
                    <a:gs pos="100000">
                      <a:schemeClr val="bg2"/>
                    </a:gs>
                  </a:gsLst>
                  <a:lin ang="5400000" scaled="0"/>
                </a:gradFill>
                <a:latin typeface="+mn-lt"/>
                <a:ea typeface="+mn-ea"/>
                <a:cs typeface="+mn-cs"/>
              </a:defRPr>
            </a:lvl3pPr>
            <a:lvl4pPr marL="770414" indent="-256805">
              <a:spcBef>
                <a:spcPts val="900"/>
              </a:spcBef>
              <a:defRPr lang="en-US" sz="1500" kern="1200" spc="0" baseline="0" dirty="0" smtClean="0">
                <a:gradFill>
                  <a:gsLst>
                    <a:gs pos="1250">
                      <a:schemeClr val="bg2"/>
                    </a:gs>
                    <a:gs pos="100000">
                      <a:schemeClr val="bg2"/>
                    </a:gs>
                  </a:gsLst>
                  <a:lin ang="5400000" scaled="0"/>
                </a:gradFill>
                <a:latin typeface="+mn-lt"/>
                <a:ea typeface="+mn-ea"/>
                <a:cs typeface="+mn-cs"/>
              </a:defRPr>
            </a:lvl4pPr>
            <a:lvl5pPr marL="903573" indent="-256805">
              <a:spcBef>
                <a:spcPts val="900"/>
              </a:spcBef>
              <a:defRPr lang="en-US" sz="1500" kern="1200" spc="0" baseline="0" dirty="0">
                <a:gradFill>
                  <a:gsLst>
                    <a:gs pos="1250">
                      <a:schemeClr val="bg2"/>
                    </a:gs>
                    <a:gs pos="100000">
                      <a:schemeClr val="bg2"/>
                    </a:gs>
                  </a:gsLst>
                  <a:lin ang="5400000" scaled="0"/>
                </a:gradFill>
                <a:latin typeface="+mn-lt"/>
                <a:ea typeface="+mn-ea"/>
                <a:cs typeface="+mn-cs"/>
              </a:defRPr>
            </a:lvl5pPr>
          </a:lstStyle>
          <a:p>
            <a:pPr marL="218759" marR="0" lvl="0" indent="-218759" algn="l" defTabSz="684785"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Click to edit Master text styles</a:t>
            </a:r>
          </a:p>
          <a:p>
            <a:pPr marL="218759" marR="0" lvl="1" indent="-218759" algn="l" defTabSz="684785"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Second level</a:t>
            </a:r>
          </a:p>
          <a:p>
            <a:pPr marL="218759" marR="0" lvl="2" indent="-218759" algn="l" defTabSz="684785"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Third level</a:t>
            </a:r>
          </a:p>
          <a:p>
            <a:pPr marL="218759" marR="0" lvl="3" indent="-218759" algn="l" defTabSz="684785"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Fourth level</a:t>
            </a:r>
          </a:p>
          <a:p>
            <a:pPr marL="218759" marR="0" lvl="4" indent="-218759" algn="l" defTabSz="684785" rtl="0" eaLnBrk="1" fontAlgn="auto" latinLnBrk="0" hangingPunct="1">
              <a:lnSpc>
                <a:spcPct val="90000"/>
              </a:lnSpc>
              <a:spcBef>
                <a:spcPts val="899"/>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85"/>
            <a:fld id="{727B4C2D-45E2-4621-8491-2995EB46A674}" type="slidenum">
              <a:rPr lang="en-US" smtClean="0">
                <a:gradFill>
                  <a:gsLst>
                    <a:gs pos="100000">
                      <a:srgbClr val="797A7D"/>
                    </a:gs>
                    <a:gs pos="0">
                      <a:srgbClr val="797A7D"/>
                    </a:gs>
                  </a:gsLst>
                  <a:lin ang="5400000" scaled="0"/>
                </a:gradFill>
              </a:rPr>
              <a:pPr defTabSz="684785"/>
              <a:t>‹#›</a:t>
            </a:fld>
            <a:endParaRPr lang="en-US" dirty="0">
              <a:gradFill>
                <a:gsLst>
                  <a:gs pos="100000">
                    <a:srgbClr val="797A7D"/>
                  </a:gs>
                  <a:gs pos="0">
                    <a:srgbClr val="797A7D"/>
                  </a:gs>
                </a:gsLst>
                <a:lin ang="5400000" scaled="0"/>
              </a:gradFill>
            </a:endParaRPr>
          </a:p>
        </p:txBody>
      </p:sp>
      <p:sp>
        <p:nvSpPr>
          <p:cNvPr id="8" name="TextBox 7"/>
          <p:cNvSpPr txBox="1"/>
          <p:nvPr userDrawn="1"/>
        </p:nvSpPr>
        <p:spPr>
          <a:xfrm>
            <a:off x="7780264" y="6183710"/>
            <a:ext cx="1141251" cy="450123"/>
          </a:xfrm>
          <a:prstGeom prst="rect">
            <a:avLst/>
          </a:prstGeom>
          <a:noFill/>
        </p:spPr>
        <p:txBody>
          <a:bodyPr wrap="square" lIns="0" tIns="0" rIns="0" bIns="0" rtlCol="0" anchor="ctr">
            <a:spAutoFit/>
          </a:bodyPr>
          <a:lstStyle/>
          <a:p>
            <a:pPr algn="ctr" defTabSz="684785"/>
            <a:r>
              <a:rPr lang="en-US" sz="2925" spc="-53" dirty="0" smtClean="0">
                <a:solidFill>
                  <a:srgbClr val="009E49"/>
                </a:solidFill>
                <a:latin typeface="Segoe Pro" pitchFamily="34" charset="0"/>
              </a:rPr>
              <a:t>Project</a:t>
            </a:r>
          </a:p>
        </p:txBody>
      </p:sp>
    </p:spTree>
    <p:extLst>
      <p:ext uri="{BB962C8B-B14F-4D97-AF65-F5344CB8AC3E}">
        <p14:creationId xmlns:p14="http://schemas.microsoft.com/office/powerpoint/2010/main" val="3901540363"/>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7" y="1447803"/>
            <a:ext cx="1828799" cy="1661993"/>
          </a:xfrm>
          <a:prstGeom prst="rect">
            <a:avLst/>
          </a:prstGeom>
        </p:spPr>
        <p:txBody>
          <a:bodyPr>
            <a:noAutofit/>
          </a:bodyPr>
          <a:lstStyle>
            <a:lvl1pPr marL="0" indent="0">
              <a:spcBef>
                <a:spcPts val="900"/>
              </a:spcBef>
              <a:buNone/>
              <a:defRPr sz="3000" b="0" cap="none" baseline="0">
                <a:solidFill>
                  <a:srgbClr val="009E49"/>
                </a:solidFill>
                <a:latin typeface="+mj-lt"/>
              </a:defRPr>
            </a:lvl1pPr>
            <a:lvl2pPr marL="456461" indent="0">
              <a:buNone/>
              <a:defRPr sz="2025" b="1"/>
            </a:lvl2pPr>
            <a:lvl3pPr marL="912924" indent="0">
              <a:buNone/>
              <a:defRPr sz="1800" b="1"/>
            </a:lvl3pPr>
            <a:lvl4pPr marL="1369386" indent="0">
              <a:buNone/>
              <a:defRPr sz="1575" b="1"/>
            </a:lvl4pPr>
            <a:lvl5pPr marL="1825847" indent="0">
              <a:buNone/>
              <a:defRPr sz="1575" b="1"/>
            </a:lvl5pPr>
            <a:lvl6pPr marL="2282310" indent="0">
              <a:buNone/>
              <a:defRPr sz="1575" b="1"/>
            </a:lvl6pPr>
            <a:lvl7pPr marL="2738771" indent="0">
              <a:buNone/>
              <a:defRPr sz="1575" b="1"/>
            </a:lvl7pPr>
            <a:lvl8pPr marL="3195232" indent="0">
              <a:buNone/>
              <a:defRPr sz="1575" b="1"/>
            </a:lvl8pPr>
            <a:lvl9pPr marL="3651695"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2632245" y="1671275"/>
            <a:ext cx="6124703"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92" indent="-285289">
              <a:defRPr lang="en-US" sz="1575" kern="1200" dirty="0" smtClean="0">
                <a:solidFill>
                  <a:schemeClr val="bg2">
                    <a:lumMod val="50000"/>
                  </a:schemeClr>
                </a:solidFill>
                <a:latin typeface="+mn-lt"/>
                <a:ea typeface="+mn-ea"/>
                <a:cs typeface="Arial" pitchFamily="34" charset="0"/>
              </a:defRPr>
            </a:lvl2pPr>
            <a:lvl3pPr marL="684692" indent="-171174">
              <a:defRPr lang="en-US" sz="1425" kern="1200" dirty="0" smtClean="0">
                <a:solidFill>
                  <a:schemeClr val="bg2">
                    <a:lumMod val="50000"/>
                  </a:schemeClr>
                </a:solidFill>
                <a:latin typeface="+mn-lt"/>
                <a:ea typeface="+mn-ea"/>
                <a:cs typeface="Arial" pitchFamily="34" charset="0"/>
              </a:defRPr>
            </a:lvl3pPr>
            <a:lvl4pPr marL="912924" indent="-171174">
              <a:defRPr lang="en-US" sz="1200" kern="1200" dirty="0" smtClean="0">
                <a:solidFill>
                  <a:schemeClr val="bg2">
                    <a:lumMod val="50000"/>
                  </a:schemeClr>
                </a:solidFill>
                <a:latin typeface="+mn-lt"/>
                <a:ea typeface="+mn-ea"/>
                <a:cs typeface="Arial" pitchFamily="34" charset="0"/>
              </a:defRPr>
            </a:lvl4pPr>
            <a:lvl5pPr marL="1084097" indent="-171174">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solidFill>
                  <a:srgbClr val="009E49"/>
                </a:solidFill>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85"/>
            <a:fld id="{727B4C2D-45E2-4621-8491-2995EB46A674}" type="slidenum">
              <a:rPr lang="en-US" smtClean="0">
                <a:gradFill>
                  <a:gsLst>
                    <a:gs pos="100000">
                      <a:srgbClr val="797A7D"/>
                    </a:gs>
                    <a:gs pos="0">
                      <a:srgbClr val="797A7D"/>
                    </a:gs>
                  </a:gsLst>
                  <a:lin ang="5400000" scaled="0"/>
                </a:gradFill>
              </a:rPr>
              <a:pPr defTabSz="684785"/>
              <a:t>‹#›</a:t>
            </a:fld>
            <a:endParaRPr lang="en-US" dirty="0">
              <a:gradFill>
                <a:gsLst>
                  <a:gs pos="100000">
                    <a:srgbClr val="797A7D"/>
                  </a:gs>
                  <a:gs pos="0">
                    <a:srgbClr val="797A7D"/>
                  </a:gs>
                </a:gsLst>
                <a:lin ang="5400000" scaled="0"/>
              </a:gradFill>
            </a:endParaRPr>
          </a:p>
        </p:txBody>
      </p:sp>
      <p:sp>
        <p:nvSpPr>
          <p:cNvPr id="7" name="TextBox 6"/>
          <p:cNvSpPr txBox="1"/>
          <p:nvPr userDrawn="1"/>
        </p:nvSpPr>
        <p:spPr>
          <a:xfrm>
            <a:off x="7780264" y="6183710"/>
            <a:ext cx="1141251" cy="450123"/>
          </a:xfrm>
          <a:prstGeom prst="rect">
            <a:avLst/>
          </a:prstGeom>
          <a:noFill/>
        </p:spPr>
        <p:txBody>
          <a:bodyPr wrap="square" lIns="0" tIns="0" rIns="0" bIns="0" rtlCol="0" anchor="ctr">
            <a:spAutoFit/>
          </a:bodyPr>
          <a:lstStyle/>
          <a:p>
            <a:pPr algn="ctr" defTabSz="684785"/>
            <a:r>
              <a:rPr lang="en-US" sz="2925" spc="-53" dirty="0" smtClean="0">
                <a:solidFill>
                  <a:srgbClr val="009E49"/>
                </a:solidFill>
                <a:latin typeface="Segoe Pro" pitchFamily="34" charset="0"/>
              </a:rPr>
              <a:t>Project</a:t>
            </a:r>
          </a:p>
        </p:txBody>
      </p:sp>
    </p:spTree>
    <p:extLst>
      <p:ext uri="{BB962C8B-B14F-4D97-AF65-F5344CB8AC3E}">
        <p14:creationId xmlns:p14="http://schemas.microsoft.com/office/powerpoint/2010/main" val="65703356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6" y="1447803"/>
            <a:ext cx="4076211" cy="1661993"/>
          </a:xfrm>
          <a:prstGeom prst="rect">
            <a:avLst/>
          </a:prstGeom>
        </p:spPr>
        <p:txBody>
          <a:bodyPr>
            <a:noAutofit/>
          </a:bodyPr>
          <a:lstStyle>
            <a:lvl1pPr marL="0" indent="0">
              <a:spcBef>
                <a:spcPts val="900"/>
              </a:spcBef>
              <a:buNone/>
              <a:defRPr sz="3000" b="0" cap="none" baseline="0">
                <a:solidFill>
                  <a:srgbClr val="009E49"/>
                </a:solidFill>
                <a:latin typeface="+mj-lt"/>
              </a:defRPr>
            </a:lvl1pPr>
            <a:lvl2pPr marL="456461" indent="0">
              <a:buNone/>
              <a:defRPr sz="2025" b="1"/>
            </a:lvl2pPr>
            <a:lvl3pPr marL="912924" indent="0">
              <a:buNone/>
              <a:defRPr sz="1800" b="1"/>
            </a:lvl3pPr>
            <a:lvl4pPr marL="1369386" indent="0">
              <a:buNone/>
              <a:defRPr sz="1575" b="1"/>
            </a:lvl4pPr>
            <a:lvl5pPr marL="1825847" indent="0">
              <a:buNone/>
              <a:defRPr sz="1575" b="1"/>
            </a:lvl5pPr>
            <a:lvl6pPr marL="2282310" indent="0">
              <a:buNone/>
              <a:defRPr sz="1575" b="1"/>
            </a:lvl6pPr>
            <a:lvl7pPr marL="2738771" indent="0">
              <a:buNone/>
              <a:defRPr sz="1575" b="1"/>
            </a:lvl7pPr>
            <a:lvl8pPr marL="3195232" indent="0">
              <a:buNone/>
              <a:defRPr sz="1575" b="1"/>
            </a:lvl8pPr>
            <a:lvl9pPr marL="3651695"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4642322" y="1681907"/>
            <a:ext cx="4114627"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92" indent="-285289">
              <a:defRPr lang="en-US" sz="1575" kern="1200" dirty="0" smtClean="0">
                <a:solidFill>
                  <a:schemeClr val="bg2">
                    <a:lumMod val="50000"/>
                  </a:schemeClr>
                </a:solidFill>
                <a:latin typeface="+mn-lt"/>
                <a:ea typeface="+mn-ea"/>
                <a:cs typeface="Arial" pitchFamily="34" charset="0"/>
              </a:defRPr>
            </a:lvl2pPr>
            <a:lvl3pPr marL="684692" indent="-171174">
              <a:defRPr lang="en-US" sz="1425" kern="1200" dirty="0" smtClean="0">
                <a:solidFill>
                  <a:schemeClr val="bg2">
                    <a:lumMod val="50000"/>
                  </a:schemeClr>
                </a:solidFill>
                <a:latin typeface="+mn-lt"/>
                <a:ea typeface="+mn-ea"/>
                <a:cs typeface="Arial" pitchFamily="34" charset="0"/>
              </a:defRPr>
            </a:lvl3pPr>
            <a:lvl4pPr marL="912924" indent="-171174">
              <a:defRPr lang="en-US" sz="1200" kern="1200" dirty="0" smtClean="0">
                <a:solidFill>
                  <a:schemeClr val="bg2">
                    <a:lumMod val="50000"/>
                  </a:schemeClr>
                </a:solidFill>
                <a:latin typeface="+mn-lt"/>
                <a:ea typeface="+mn-ea"/>
                <a:cs typeface="Arial" pitchFamily="34" charset="0"/>
              </a:defRPr>
            </a:lvl4pPr>
            <a:lvl5pPr marL="1084097" indent="-171174">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solidFill>
                  <a:srgbClr val="009E49"/>
                </a:solidFill>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85"/>
            <a:fld id="{727B4C2D-45E2-4621-8491-2995EB46A674}" type="slidenum">
              <a:rPr lang="en-US" smtClean="0">
                <a:gradFill>
                  <a:gsLst>
                    <a:gs pos="100000">
                      <a:srgbClr val="797A7D"/>
                    </a:gs>
                    <a:gs pos="0">
                      <a:srgbClr val="797A7D"/>
                    </a:gs>
                  </a:gsLst>
                  <a:lin ang="5400000" scaled="0"/>
                </a:gradFill>
              </a:rPr>
              <a:pPr defTabSz="684785"/>
              <a:t>‹#›</a:t>
            </a:fld>
            <a:endParaRPr lang="en-US" dirty="0">
              <a:gradFill>
                <a:gsLst>
                  <a:gs pos="100000">
                    <a:srgbClr val="797A7D"/>
                  </a:gs>
                  <a:gs pos="0">
                    <a:srgbClr val="797A7D"/>
                  </a:gs>
                </a:gsLst>
                <a:lin ang="5400000" scaled="0"/>
              </a:gradFill>
            </a:endParaRPr>
          </a:p>
        </p:txBody>
      </p:sp>
      <p:sp>
        <p:nvSpPr>
          <p:cNvPr id="7" name="TextBox 6"/>
          <p:cNvSpPr txBox="1"/>
          <p:nvPr userDrawn="1"/>
        </p:nvSpPr>
        <p:spPr>
          <a:xfrm>
            <a:off x="7780264" y="6183710"/>
            <a:ext cx="1141251" cy="450123"/>
          </a:xfrm>
          <a:prstGeom prst="rect">
            <a:avLst/>
          </a:prstGeom>
          <a:noFill/>
        </p:spPr>
        <p:txBody>
          <a:bodyPr wrap="square" lIns="0" tIns="0" rIns="0" bIns="0" rtlCol="0" anchor="ctr">
            <a:spAutoFit/>
          </a:bodyPr>
          <a:lstStyle/>
          <a:p>
            <a:pPr algn="ctr" defTabSz="684785"/>
            <a:r>
              <a:rPr lang="en-US" sz="2925" spc="-53" dirty="0" smtClean="0">
                <a:solidFill>
                  <a:srgbClr val="009E49"/>
                </a:solidFill>
                <a:latin typeface="Segoe Pro" pitchFamily="34" charset="0"/>
              </a:rPr>
              <a:t>Project</a:t>
            </a:r>
          </a:p>
        </p:txBody>
      </p:sp>
    </p:spTree>
    <p:extLst>
      <p:ext uri="{BB962C8B-B14F-4D97-AF65-F5344CB8AC3E}">
        <p14:creationId xmlns:p14="http://schemas.microsoft.com/office/powerpoint/2010/main" val="330027518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11431"/>
            <a:ext cx="4486252" cy="6858000"/>
          </a:xfrm>
        </p:spPr>
        <p:txBody>
          <a:bodyPr lIns="182611"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390626" y="1447802"/>
            <a:ext cx="4076211" cy="1178443"/>
          </a:xfrm>
          <a:prstGeom prst="rect">
            <a:avLst/>
          </a:prstGeom>
        </p:spPr>
        <p:txBody>
          <a:bodyPr>
            <a:noAutofit/>
          </a:bodyPr>
          <a:lstStyle>
            <a:lvl1pPr marL="0" indent="0">
              <a:spcBef>
                <a:spcPts val="900"/>
              </a:spcBef>
              <a:buNone/>
              <a:defRPr sz="3000" b="0" cap="none" baseline="0">
                <a:solidFill>
                  <a:srgbClr val="009E49"/>
                </a:solidFill>
                <a:latin typeface="+mj-lt"/>
              </a:defRPr>
            </a:lvl1pPr>
            <a:lvl2pPr marL="456461" indent="0">
              <a:buNone/>
              <a:defRPr sz="2025" b="1"/>
            </a:lvl2pPr>
            <a:lvl3pPr marL="912924" indent="0">
              <a:buNone/>
              <a:defRPr sz="1800" b="1"/>
            </a:lvl3pPr>
            <a:lvl4pPr marL="1369386" indent="0">
              <a:buNone/>
              <a:defRPr sz="1575" b="1"/>
            </a:lvl4pPr>
            <a:lvl5pPr marL="1825847" indent="0">
              <a:buNone/>
              <a:defRPr sz="1575" b="1"/>
            </a:lvl5pPr>
            <a:lvl6pPr marL="2282310" indent="0">
              <a:buNone/>
              <a:defRPr sz="1575" b="1"/>
            </a:lvl6pPr>
            <a:lvl7pPr marL="2738771" indent="0">
              <a:buNone/>
              <a:defRPr sz="1575" b="1"/>
            </a:lvl7pPr>
            <a:lvl8pPr marL="3195232" indent="0">
              <a:buNone/>
              <a:defRPr sz="1575" b="1"/>
            </a:lvl8pPr>
            <a:lvl9pPr marL="3651695" indent="0">
              <a:buNone/>
              <a:defRPr sz="1575"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85"/>
            <a:fld id="{727B4C2D-45E2-4621-8491-2995EB46A674}" type="slidenum">
              <a:rPr lang="en-US" smtClean="0">
                <a:gradFill>
                  <a:gsLst>
                    <a:gs pos="100000">
                      <a:srgbClr val="797A7D"/>
                    </a:gs>
                    <a:gs pos="0">
                      <a:srgbClr val="797A7D"/>
                    </a:gs>
                  </a:gsLst>
                  <a:lin ang="5400000" scaled="0"/>
                </a:gradFill>
              </a:rPr>
              <a:pPr defTabSz="684785"/>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0629" y="2734988"/>
            <a:ext cx="4084187" cy="609399"/>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92" indent="-285289">
              <a:defRPr lang="en-US" sz="1575" kern="1200" dirty="0" smtClean="0">
                <a:solidFill>
                  <a:schemeClr val="bg2">
                    <a:lumMod val="50000"/>
                  </a:schemeClr>
                </a:solidFill>
                <a:latin typeface="+mn-lt"/>
                <a:ea typeface="+mn-ea"/>
                <a:cs typeface="Arial" pitchFamily="34" charset="0"/>
              </a:defRPr>
            </a:lvl2pPr>
            <a:lvl3pPr marL="684692" indent="-171174">
              <a:defRPr lang="en-US" sz="1425" kern="1200" dirty="0" smtClean="0">
                <a:solidFill>
                  <a:schemeClr val="bg2">
                    <a:lumMod val="50000"/>
                  </a:schemeClr>
                </a:solidFill>
                <a:latin typeface="+mn-lt"/>
                <a:ea typeface="+mn-ea"/>
                <a:cs typeface="Arial" pitchFamily="34" charset="0"/>
              </a:defRPr>
            </a:lvl3pPr>
            <a:lvl4pPr marL="912924" indent="-171174">
              <a:defRPr lang="en-US" sz="1200" kern="1200" dirty="0" smtClean="0">
                <a:solidFill>
                  <a:schemeClr val="bg2">
                    <a:lumMod val="50000"/>
                  </a:schemeClr>
                </a:solidFill>
                <a:latin typeface="+mn-lt"/>
                <a:ea typeface="+mn-ea"/>
                <a:cs typeface="Arial" pitchFamily="34" charset="0"/>
              </a:defRPr>
            </a:lvl4pPr>
            <a:lvl5pPr marL="1084097" indent="-171174">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7" name="TextBox 6"/>
          <p:cNvSpPr txBox="1"/>
          <p:nvPr userDrawn="1"/>
        </p:nvSpPr>
        <p:spPr>
          <a:xfrm>
            <a:off x="7780264" y="6183710"/>
            <a:ext cx="1141251" cy="450123"/>
          </a:xfrm>
          <a:prstGeom prst="rect">
            <a:avLst/>
          </a:prstGeom>
          <a:noFill/>
        </p:spPr>
        <p:txBody>
          <a:bodyPr wrap="square" lIns="0" tIns="0" rIns="0" bIns="0" rtlCol="0" anchor="ctr">
            <a:spAutoFit/>
          </a:bodyPr>
          <a:lstStyle/>
          <a:p>
            <a:pPr algn="ctr" defTabSz="684785"/>
            <a:r>
              <a:rPr lang="en-US" sz="2925" spc="-53" dirty="0" smtClean="0">
                <a:solidFill>
                  <a:srgbClr val="009E49"/>
                </a:solidFill>
                <a:latin typeface="Segoe Pro" pitchFamily="34" charset="0"/>
              </a:rPr>
              <a:t>Project</a:t>
            </a:r>
          </a:p>
        </p:txBody>
      </p:sp>
    </p:spTree>
    <p:extLst>
      <p:ext uri="{BB962C8B-B14F-4D97-AF65-F5344CB8AC3E}">
        <p14:creationId xmlns:p14="http://schemas.microsoft.com/office/powerpoint/2010/main" val="321893577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64783" y="1447802"/>
            <a:ext cx="4076211" cy="1178443"/>
          </a:xfrm>
          <a:prstGeom prst="rect">
            <a:avLst/>
          </a:prstGeom>
        </p:spPr>
        <p:txBody>
          <a:bodyPr>
            <a:noAutofit/>
          </a:bodyPr>
          <a:lstStyle>
            <a:lvl1pPr marL="0" indent="0">
              <a:spcBef>
                <a:spcPts val="900"/>
              </a:spcBef>
              <a:buNone/>
              <a:defRPr sz="3000" b="0" cap="none" baseline="0">
                <a:solidFill>
                  <a:srgbClr val="009E49"/>
                </a:solidFill>
                <a:latin typeface="+mj-lt"/>
              </a:defRPr>
            </a:lvl1pPr>
            <a:lvl2pPr marL="456461" indent="0">
              <a:buNone/>
              <a:defRPr sz="2025" b="1"/>
            </a:lvl2pPr>
            <a:lvl3pPr marL="912924" indent="0">
              <a:buNone/>
              <a:defRPr sz="1800" b="1"/>
            </a:lvl3pPr>
            <a:lvl4pPr marL="1369386" indent="0">
              <a:buNone/>
              <a:defRPr sz="1575" b="1"/>
            </a:lvl4pPr>
            <a:lvl5pPr marL="1825847" indent="0">
              <a:buNone/>
              <a:defRPr sz="1575" b="1"/>
            </a:lvl5pPr>
            <a:lvl6pPr marL="2282310" indent="0">
              <a:buNone/>
              <a:defRPr sz="1575" b="1"/>
            </a:lvl6pPr>
            <a:lvl7pPr marL="2738771" indent="0">
              <a:buNone/>
              <a:defRPr sz="1575" b="1"/>
            </a:lvl7pPr>
            <a:lvl8pPr marL="3195232" indent="0">
              <a:buNone/>
              <a:defRPr sz="1575" b="1"/>
            </a:lvl8pPr>
            <a:lvl9pPr marL="3651695"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4664785" y="2734988"/>
            <a:ext cx="4084187" cy="609399"/>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92" indent="-285289">
              <a:defRPr lang="en-US" sz="1575" kern="1200" dirty="0" smtClean="0">
                <a:solidFill>
                  <a:schemeClr val="bg2">
                    <a:lumMod val="50000"/>
                  </a:schemeClr>
                </a:solidFill>
                <a:latin typeface="+mn-lt"/>
                <a:ea typeface="+mn-ea"/>
                <a:cs typeface="Arial" pitchFamily="34" charset="0"/>
              </a:defRPr>
            </a:lvl2pPr>
            <a:lvl3pPr marL="684692" indent="-171174">
              <a:defRPr lang="en-US" sz="1425" kern="1200" dirty="0" smtClean="0">
                <a:solidFill>
                  <a:schemeClr val="bg2">
                    <a:lumMod val="50000"/>
                  </a:schemeClr>
                </a:solidFill>
                <a:latin typeface="+mn-lt"/>
                <a:ea typeface="+mn-ea"/>
                <a:cs typeface="Arial" pitchFamily="34" charset="0"/>
              </a:defRPr>
            </a:lvl3pPr>
            <a:lvl4pPr marL="912924" indent="-171174">
              <a:defRPr lang="en-US" sz="1200" kern="1200" dirty="0" smtClean="0">
                <a:solidFill>
                  <a:schemeClr val="bg2">
                    <a:lumMod val="50000"/>
                  </a:schemeClr>
                </a:solidFill>
                <a:latin typeface="+mn-lt"/>
                <a:ea typeface="+mn-ea"/>
                <a:cs typeface="Arial" pitchFamily="34" charset="0"/>
              </a:defRPr>
            </a:lvl4pPr>
            <a:lvl5pPr marL="1084097" indent="-171174">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611" anchor="ctr"/>
          <a:lstStyle>
            <a:lvl1pPr marL="0" indent="0" algn="l">
              <a:buNone/>
              <a:defRPr/>
            </a:lvl1pPr>
          </a:lstStyle>
          <a:p>
            <a:r>
              <a:rPr lang="en-US" dirty="0" smtClean="0"/>
              <a:t>Click to insert photo.</a:t>
            </a:r>
            <a:endParaRPr lang="en-US" dirty="0"/>
          </a:p>
        </p:txBody>
      </p:sp>
      <p:sp>
        <p:nvSpPr>
          <p:cNvPr id="6" name="TextBox 5"/>
          <p:cNvSpPr txBox="1"/>
          <p:nvPr userDrawn="1"/>
        </p:nvSpPr>
        <p:spPr>
          <a:xfrm>
            <a:off x="7780264" y="6183710"/>
            <a:ext cx="1141251" cy="450123"/>
          </a:xfrm>
          <a:prstGeom prst="rect">
            <a:avLst/>
          </a:prstGeom>
          <a:noFill/>
        </p:spPr>
        <p:txBody>
          <a:bodyPr wrap="square" lIns="0" tIns="0" rIns="0" bIns="0" rtlCol="0" anchor="ctr">
            <a:spAutoFit/>
          </a:bodyPr>
          <a:lstStyle/>
          <a:p>
            <a:pPr algn="ctr" defTabSz="684785"/>
            <a:r>
              <a:rPr lang="en-US" sz="2925" spc="-53" dirty="0" smtClean="0">
                <a:solidFill>
                  <a:srgbClr val="009E49"/>
                </a:solidFill>
                <a:latin typeface="Segoe Pro" pitchFamily="34" charset="0"/>
              </a:rPr>
              <a:t>Project</a:t>
            </a:r>
          </a:p>
        </p:txBody>
      </p:sp>
    </p:spTree>
    <p:extLst>
      <p:ext uri="{BB962C8B-B14F-4D97-AF65-F5344CB8AC3E}">
        <p14:creationId xmlns:p14="http://schemas.microsoft.com/office/powerpoint/2010/main" val="413553552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7143" y="0"/>
            <a:ext cx="4491017"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88"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7" y="1447803"/>
            <a:ext cx="3925323" cy="1661993"/>
          </a:xfrm>
          <a:prstGeom prst="rect">
            <a:avLst/>
          </a:prstGeom>
        </p:spPr>
        <p:txBody>
          <a:bodyPr>
            <a:noAutofit/>
          </a:bodyPr>
          <a:lstStyle>
            <a:lvl1pPr marL="0" indent="0">
              <a:spcBef>
                <a:spcPts val="900"/>
              </a:spcBef>
              <a:buNone/>
              <a:defRPr sz="3000" b="0" cap="none" baseline="0">
                <a:gradFill>
                  <a:gsLst>
                    <a:gs pos="100000">
                      <a:schemeClr val="bg1"/>
                    </a:gs>
                    <a:gs pos="0">
                      <a:schemeClr val="bg1"/>
                    </a:gs>
                  </a:gsLst>
                  <a:lin ang="5400000" scaled="0"/>
                </a:gradFill>
                <a:latin typeface="+mj-lt"/>
              </a:defRPr>
            </a:lvl1pPr>
            <a:lvl2pPr marL="456461" indent="0">
              <a:buNone/>
              <a:defRPr sz="2025" b="1"/>
            </a:lvl2pPr>
            <a:lvl3pPr marL="912924" indent="0">
              <a:buNone/>
              <a:defRPr sz="1800" b="1"/>
            </a:lvl3pPr>
            <a:lvl4pPr marL="1369386" indent="0">
              <a:buNone/>
              <a:defRPr sz="1575" b="1"/>
            </a:lvl4pPr>
            <a:lvl5pPr marL="1825847" indent="0">
              <a:buNone/>
              <a:defRPr sz="1575" b="1"/>
            </a:lvl5pPr>
            <a:lvl6pPr marL="2282310" indent="0">
              <a:buNone/>
              <a:defRPr sz="1575" b="1"/>
            </a:lvl6pPr>
            <a:lvl7pPr marL="2738771" indent="0">
              <a:buNone/>
              <a:defRPr sz="1575" b="1"/>
            </a:lvl7pPr>
            <a:lvl8pPr marL="3195232" indent="0">
              <a:buNone/>
              <a:defRPr sz="1575" b="1"/>
            </a:lvl8pPr>
            <a:lvl9pPr marL="3651695" indent="0">
              <a:buNone/>
              <a:defRPr sz="1575" b="1"/>
            </a:lvl9pPr>
          </a:lstStyle>
          <a:p>
            <a:pPr lvl="0"/>
            <a:r>
              <a:rPr lang="en-US" dirty="0" smtClean="0"/>
              <a:t>Click to edit Master text styles.</a:t>
            </a:r>
          </a:p>
        </p:txBody>
      </p:sp>
      <p:sp>
        <p:nvSpPr>
          <p:cNvPr id="6" name="Content Placeholder 5"/>
          <p:cNvSpPr>
            <a:spLocks noGrp="1"/>
          </p:cNvSpPr>
          <p:nvPr>
            <p:ph sz="quarter" idx="4"/>
          </p:nvPr>
        </p:nvSpPr>
        <p:spPr>
          <a:xfrm>
            <a:off x="4642322" y="1681907"/>
            <a:ext cx="4114627" cy="332399"/>
          </a:xfrm>
          <a:prstGeom prst="rect">
            <a:avLst/>
          </a:prstGeom>
        </p:spPr>
        <p:txBody>
          <a:bodyPr>
            <a:noAutofit/>
          </a:bodyPr>
          <a:lstStyle>
            <a:lvl1pPr marL="0" indent="0">
              <a:spcBef>
                <a:spcPts val="900"/>
              </a:spcBef>
              <a:buNone/>
              <a:defRPr lang="en-US" sz="1500" kern="1200" spc="0" dirty="0" smtClean="0">
                <a:gradFill>
                  <a:gsLst>
                    <a:gs pos="100000">
                      <a:schemeClr val="bg2"/>
                    </a:gs>
                    <a:gs pos="0">
                      <a:schemeClr val="bg2"/>
                    </a:gs>
                  </a:gsLst>
                  <a:lin ang="5400000" scaled="0"/>
                </a:gradFill>
                <a:latin typeface="+mn-lt"/>
                <a:ea typeface="+mn-ea"/>
                <a:cs typeface="Segoe UI" pitchFamily="34" charset="0"/>
              </a:defRPr>
            </a:lvl1pPr>
            <a:lvl2pPr marL="684692" indent="-285289">
              <a:defRPr lang="en-US" sz="1575" kern="1200" dirty="0" smtClean="0">
                <a:solidFill>
                  <a:schemeClr val="bg2">
                    <a:lumMod val="50000"/>
                  </a:schemeClr>
                </a:solidFill>
                <a:latin typeface="+mn-lt"/>
                <a:ea typeface="+mn-ea"/>
                <a:cs typeface="Arial" pitchFamily="34" charset="0"/>
              </a:defRPr>
            </a:lvl2pPr>
            <a:lvl3pPr marL="684692" indent="-171174">
              <a:defRPr lang="en-US" sz="1425" kern="1200" dirty="0" smtClean="0">
                <a:solidFill>
                  <a:schemeClr val="bg2">
                    <a:lumMod val="50000"/>
                  </a:schemeClr>
                </a:solidFill>
                <a:latin typeface="+mn-lt"/>
                <a:ea typeface="+mn-ea"/>
                <a:cs typeface="Arial" pitchFamily="34" charset="0"/>
              </a:defRPr>
            </a:lvl3pPr>
            <a:lvl4pPr marL="912924" indent="-171174">
              <a:defRPr lang="en-US" sz="1200" kern="1200" dirty="0" smtClean="0">
                <a:solidFill>
                  <a:schemeClr val="bg2">
                    <a:lumMod val="50000"/>
                  </a:schemeClr>
                </a:solidFill>
                <a:latin typeface="+mn-lt"/>
                <a:ea typeface="+mn-ea"/>
                <a:cs typeface="Arial" pitchFamily="34" charset="0"/>
              </a:defRPr>
            </a:lvl4pPr>
            <a:lvl5pPr marL="1084097" indent="-171174">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8" name="TextBox 7"/>
          <p:cNvSpPr txBox="1"/>
          <p:nvPr userDrawn="1"/>
        </p:nvSpPr>
        <p:spPr>
          <a:xfrm>
            <a:off x="7780264" y="6183710"/>
            <a:ext cx="1141251" cy="450123"/>
          </a:xfrm>
          <a:prstGeom prst="rect">
            <a:avLst/>
          </a:prstGeom>
          <a:noFill/>
        </p:spPr>
        <p:txBody>
          <a:bodyPr wrap="square" lIns="0" tIns="0" rIns="0" bIns="0" rtlCol="0" anchor="ctr">
            <a:spAutoFit/>
          </a:bodyPr>
          <a:lstStyle/>
          <a:p>
            <a:pPr algn="ctr" defTabSz="684785"/>
            <a:r>
              <a:rPr lang="en-US" sz="2925" spc="-53" dirty="0" smtClean="0">
                <a:solidFill>
                  <a:srgbClr val="009E49"/>
                </a:solidFill>
                <a:latin typeface="Segoe Pro" pitchFamily="34" charset="0"/>
              </a:rPr>
              <a:t>Project</a:t>
            </a:r>
          </a:p>
        </p:txBody>
      </p:sp>
    </p:spTree>
    <p:extLst>
      <p:ext uri="{BB962C8B-B14F-4D97-AF65-F5344CB8AC3E}">
        <p14:creationId xmlns:p14="http://schemas.microsoft.com/office/powerpoint/2010/main" val="313900056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8" y="0"/>
            <a:ext cx="4486252" cy="6858000"/>
          </a:xfrm>
        </p:spPr>
        <p:txBody>
          <a:bodyPr lIns="182611" anchor="ctr"/>
          <a:lstStyle>
            <a:lvl1pPr marL="0" indent="0" algn="l">
              <a:buNone/>
              <a:defRPr/>
            </a:lvl1pPr>
          </a:lstStyle>
          <a:p>
            <a:r>
              <a:rPr lang="en-US" dirty="0" smtClean="0"/>
              <a:t>Click to insert photo.</a:t>
            </a:r>
            <a:endParaRPr lang="en-US" dirty="0"/>
          </a:p>
        </p:txBody>
      </p:sp>
      <p:sp>
        <p:nvSpPr>
          <p:cNvPr id="7" name="Rectangle 6"/>
          <p:cNvSpPr/>
          <p:nvPr userDrawn="1"/>
        </p:nvSpPr>
        <p:spPr bwMode="white">
          <a:xfrm>
            <a:off x="0" y="0"/>
            <a:ext cx="4666084"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88"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6" y="1447802"/>
            <a:ext cx="4076211" cy="1178443"/>
          </a:xfrm>
          <a:prstGeom prst="rect">
            <a:avLst/>
          </a:prstGeom>
        </p:spPr>
        <p:txBody>
          <a:bodyPr>
            <a:noAutofit/>
          </a:bodyPr>
          <a:lstStyle>
            <a:lvl1pPr marL="0" indent="0">
              <a:spcBef>
                <a:spcPts val="900"/>
              </a:spcBef>
              <a:buNone/>
              <a:defRPr sz="3000" b="0" cap="none" baseline="0">
                <a:gradFill>
                  <a:gsLst>
                    <a:gs pos="100000">
                      <a:schemeClr val="bg1"/>
                    </a:gs>
                    <a:gs pos="0">
                      <a:schemeClr val="bg1"/>
                    </a:gs>
                  </a:gsLst>
                  <a:lin ang="5400000" scaled="0"/>
                </a:gradFill>
                <a:latin typeface="+mj-lt"/>
              </a:defRPr>
            </a:lvl1pPr>
            <a:lvl2pPr marL="456461" indent="0">
              <a:buNone/>
              <a:defRPr sz="2025" b="1"/>
            </a:lvl2pPr>
            <a:lvl3pPr marL="912924" indent="0">
              <a:buNone/>
              <a:defRPr sz="1800" b="1"/>
            </a:lvl3pPr>
            <a:lvl4pPr marL="1369386" indent="0">
              <a:buNone/>
              <a:defRPr sz="1575" b="1"/>
            </a:lvl4pPr>
            <a:lvl5pPr marL="1825847" indent="0">
              <a:buNone/>
              <a:defRPr sz="1575" b="1"/>
            </a:lvl5pPr>
            <a:lvl6pPr marL="2282310" indent="0">
              <a:buNone/>
              <a:defRPr sz="1575" b="1"/>
            </a:lvl6pPr>
            <a:lvl7pPr marL="2738771" indent="0">
              <a:buNone/>
              <a:defRPr sz="1575" b="1"/>
            </a:lvl7pPr>
            <a:lvl8pPr marL="3195232" indent="0">
              <a:buNone/>
              <a:defRPr sz="1575" b="1"/>
            </a:lvl8pPr>
            <a:lvl9pPr marL="3651695"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390629" y="2734988"/>
            <a:ext cx="4084187" cy="609399"/>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92" indent="-285289">
              <a:defRPr lang="en-US" sz="1575" kern="1200" dirty="0" smtClean="0">
                <a:solidFill>
                  <a:schemeClr val="bg2">
                    <a:lumMod val="50000"/>
                  </a:schemeClr>
                </a:solidFill>
                <a:latin typeface="+mn-lt"/>
                <a:ea typeface="+mn-ea"/>
                <a:cs typeface="Arial" pitchFamily="34" charset="0"/>
              </a:defRPr>
            </a:lvl2pPr>
            <a:lvl3pPr marL="684692" indent="-171174">
              <a:defRPr lang="en-US" sz="1425" kern="1200" dirty="0" smtClean="0">
                <a:solidFill>
                  <a:schemeClr val="bg2">
                    <a:lumMod val="50000"/>
                  </a:schemeClr>
                </a:solidFill>
                <a:latin typeface="+mn-lt"/>
                <a:ea typeface="+mn-ea"/>
                <a:cs typeface="Arial" pitchFamily="34" charset="0"/>
              </a:defRPr>
            </a:lvl3pPr>
            <a:lvl4pPr marL="912924" indent="-171174">
              <a:defRPr lang="en-US" sz="1200" kern="1200" dirty="0" smtClean="0">
                <a:solidFill>
                  <a:schemeClr val="bg2">
                    <a:lumMod val="50000"/>
                  </a:schemeClr>
                </a:solidFill>
                <a:latin typeface="+mn-lt"/>
                <a:ea typeface="+mn-ea"/>
                <a:cs typeface="Arial" pitchFamily="34" charset="0"/>
              </a:defRPr>
            </a:lvl4pPr>
            <a:lvl5pPr marL="1084097" indent="-171174">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smtClean="0"/>
              <a:t>Click to edit Master text styles</a:t>
            </a:r>
          </a:p>
        </p:txBody>
      </p:sp>
      <p:sp>
        <p:nvSpPr>
          <p:cNvPr id="10" name="TextBox 9"/>
          <p:cNvSpPr txBox="1"/>
          <p:nvPr userDrawn="1"/>
        </p:nvSpPr>
        <p:spPr>
          <a:xfrm>
            <a:off x="7780264" y="6183710"/>
            <a:ext cx="1141251" cy="450123"/>
          </a:xfrm>
          <a:prstGeom prst="rect">
            <a:avLst/>
          </a:prstGeom>
          <a:noFill/>
        </p:spPr>
        <p:txBody>
          <a:bodyPr wrap="square" lIns="0" tIns="0" rIns="0" bIns="0" rtlCol="0" anchor="ctr">
            <a:spAutoFit/>
          </a:bodyPr>
          <a:lstStyle/>
          <a:p>
            <a:pPr algn="ctr" defTabSz="684785"/>
            <a:r>
              <a:rPr lang="en-US" sz="2925" spc="-53" dirty="0" smtClean="0">
                <a:solidFill>
                  <a:srgbClr val="009E49"/>
                </a:solidFill>
                <a:latin typeface="Segoe Pro" pitchFamily="34" charset="0"/>
              </a:rPr>
              <a:t>Project</a:t>
            </a:r>
          </a:p>
        </p:txBody>
      </p:sp>
    </p:spTree>
    <p:extLst>
      <p:ext uri="{BB962C8B-B14F-4D97-AF65-F5344CB8AC3E}">
        <p14:creationId xmlns:p14="http://schemas.microsoft.com/office/powerpoint/2010/main" val="153189055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4476726" y="0"/>
            <a:ext cx="4667274"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88"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4664783" y="1447802"/>
            <a:ext cx="4076211" cy="1178443"/>
          </a:xfrm>
          <a:prstGeom prst="rect">
            <a:avLst/>
          </a:prstGeom>
        </p:spPr>
        <p:txBody>
          <a:bodyPr>
            <a:noAutofit/>
          </a:bodyPr>
          <a:lstStyle>
            <a:lvl1pPr marL="0" indent="0">
              <a:spcBef>
                <a:spcPts val="900"/>
              </a:spcBef>
              <a:buNone/>
              <a:defRPr sz="3000" b="0" cap="none" baseline="0">
                <a:gradFill>
                  <a:gsLst>
                    <a:gs pos="100000">
                      <a:schemeClr val="bg1"/>
                    </a:gs>
                    <a:gs pos="0">
                      <a:schemeClr val="bg1"/>
                    </a:gs>
                  </a:gsLst>
                  <a:lin ang="5400000" scaled="0"/>
                </a:gradFill>
                <a:latin typeface="+mj-lt"/>
              </a:defRPr>
            </a:lvl1pPr>
            <a:lvl2pPr marL="456461" indent="0">
              <a:buNone/>
              <a:defRPr sz="2025" b="1"/>
            </a:lvl2pPr>
            <a:lvl3pPr marL="912924" indent="0">
              <a:buNone/>
              <a:defRPr sz="1800" b="1"/>
            </a:lvl3pPr>
            <a:lvl4pPr marL="1369386" indent="0">
              <a:buNone/>
              <a:defRPr sz="1575" b="1"/>
            </a:lvl4pPr>
            <a:lvl5pPr marL="1825847" indent="0">
              <a:buNone/>
              <a:defRPr sz="1575" b="1"/>
            </a:lvl5pPr>
            <a:lvl6pPr marL="2282310" indent="0">
              <a:buNone/>
              <a:defRPr sz="1575" b="1"/>
            </a:lvl6pPr>
            <a:lvl7pPr marL="2738771" indent="0">
              <a:buNone/>
              <a:defRPr sz="1575" b="1"/>
            </a:lvl7pPr>
            <a:lvl8pPr marL="3195232" indent="0">
              <a:buNone/>
              <a:defRPr sz="1575" b="1"/>
            </a:lvl8pPr>
            <a:lvl9pPr marL="3651695" indent="0">
              <a:buNone/>
              <a:defRPr sz="1575" b="1"/>
            </a:lvl9pPr>
          </a:lstStyle>
          <a:p>
            <a:pPr lvl="0"/>
            <a:r>
              <a:rPr lang="en-US" dirty="0" smtClean="0"/>
              <a:t>Click to edit Master text styles.</a:t>
            </a:r>
          </a:p>
        </p:txBody>
      </p:sp>
      <p:sp>
        <p:nvSpPr>
          <p:cNvPr id="9" name="Content Placeholder 5"/>
          <p:cNvSpPr>
            <a:spLocks noGrp="1"/>
          </p:cNvSpPr>
          <p:nvPr>
            <p:ph sz="quarter" idx="13"/>
          </p:nvPr>
        </p:nvSpPr>
        <p:spPr>
          <a:xfrm>
            <a:off x="4664785" y="2734988"/>
            <a:ext cx="4084187" cy="609399"/>
          </a:xfrm>
          <a:prstGeom prst="rect">
            <a:avLst/>
          </a:prstGeom>
        </p:spPr>
        <p:txBody>
          <a:bodyPr>
            <a:noAutofit/>
          </a:bodyPr>
          <a:lstStyle>
            <a:lvl1pPr marL="0" indent="0">
              <a:spcBef>
                <a:spcPts val="900"/>
              </a:spcBef>
              <a:buFont typeface="Arial" pitchFamily="34" charset="0"/>
              <a:buNone/>
              <a:defRPr lang="en-US" sz="1500" kern="1200" spc="0" dirty="0" smtClean="0">
                <a:gradFill>
                  <a:gsLst>
                    <a:gs pos="100000">
                      <a:schemeClr val="bg1"/>
                    </a:gs>
                    <a:gs pos="0">
                      <a:schemeClr val="bg1"/>
                    </a:gs>
                  </a:gsLst>
                  <a:lin ang="5400000" scaled="0"/>
                </a:gradFill>
                <a:latin typeface="+mn-lt"/>
                <a:ea typeface="+mn-ea"/>
                <a:cs typeface="Segoe UI" pitchFamily="34" charset="0"/>
              </a:defRPr>
            </a:lvl1pPr>
            <a:lvl2pPr marL="684692" indent="-285289">
              <a:defRPr lang="en-US" sz="1575" kern="1200" dirty="0" smtClean="0">
                <a:solidFill>
                  <a:schemeClr val="bg2">
                    <a:lumMod val="50000"/>
                  </a:schemeClr>
                </a:solidFill>
                <a:latin typeface="+mn-lt"/>
                <a:ea typeface="+mn-ea"/>
                <a:cs typeface="Arial" pitchFamily="34" charset="0"/>
              </a:defRPr>
            </a:lvl2pPr>
            <a:lvl3pPr marL="684692" indent="-171174">
              <a:defRPr lang="en-US" sz="1425" kern="1200" dirty="0" smtClean="0">
                <a:solidFill>
                  <a:schemeClr val="bg2">
                    <a:lumMod val="50000"/>
                  </a:schemeClr>
                </a:solidFill>
                <a:latin typeface="+mn-lt"/>
                <a:ea typeface="+mn-ea"/>
                <a:cs typeface="Arial" pitchFamily="34" charset="0"/>
              </a:defRPr>
            </a:lvl3pPr>
            <a:lvl4pPr marL="912924" indent="-171174">
              <a:defRPr lang="en-US" sz="1200" kern="1200" dirty="0" smtClean="0">
                <a:solidFill>
                  <a:schemeClr val="bg2">
                    <a:lumMod val="50000"/>
                  </a:schemeClr>
                </a:solidFill>
                <a:latin typeface="+mn-lt"/>
                <a:ea typeface="+mn-ea"/>
                <a:cs typeface="Arial" pitchFamily="34" charset="0"/>
              </a:defRPr>
            </a:lvl4pPr>
            <a:lvl5pPr marL="1084097" indent="-171174">
              <a:defRPr lang="en-US" sz="1200" kern="1200" dirty="0">
                <a:solidFill>
                  <a:schemeClr val="bg2">
                    <a:lumMod val="50000"/>
                  </a:schemeClr>
                </a:solidFill>
                <a:latin typeface="+mn-lt"/>
                <a:ea typeface="+mn-ea"/>
                <a:cs typeface="Arial" pitchFamily="34" charset="0"/>
              </a:defRPr>
            </a:lvl5pPr>
            <a:lvl6pPr>
              <a:defRPr sz="1575"/>
            </a:lvl6pPr>
            <a:lvl7pPr>
              <a:defRPr sz="1575"/>
            </a:lvl7pPr>
            <a:lvl8pPr>
              <a:defRPr sz="1575"/>
            </a:lvl8pPr>
            <a:lvl9pPr>
              <a:defRPr sz="1575"/>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611" anchor="ctr"/>
          <a:lstStyle>
            <a:lvl1pPr marL="0" indent="0" algn="l">
              <a:buNone/>
              <a:defRPr/>
            </a:lvl1pPr>
          </a:lstStyle>
          <a:p>
            <a:r>
              <a:rPr lang="en-US" dirty="0" smtClean="0"/>
              <a:t>Click to insert photo.</a:t>
            </a:r>
            <a:endParaRPr lang="en-US" dirty="0"/>
          </a:p>
        </p:txBody>
      </p:sp>
      <p:sp>
        <p:nvSpPr>
          <p:cNvPr id="10" name="TextBox 9"/>
          <p:cNvSpPr txBox="1"/>
          <p:nvPr userDrawn="1"/>
        </p:nvSpPr>
        <p:spPr>
          <a:xfrm>
            <a:off x="7780264" y="6183710"/>
            <a:ext cx="1141251" cy="450123"/>
          </a:xfrm>
          <a:prstGeom prst="rect">
            <a:avLst/>
          </a:prstGeom>
          <a:noFill/>
        </p:spPr>
        <p:txBody>
          <a:bodyPr wrap="square" lIns="0" tIns="0" rIns="0" bIns="0" rtlCol="0" anchor="ctr">
            <a:spAutoFit/>
          </a:bodyPr>
          <a:lstStyle/>
          <a:p>
            <a:pPr algn="ctr" defTabSz="684785"/>
            <a:r>
              <a:rPr lang="en-US" sz="2925" spc="-53" dirty="0" smtClean="0">
                <a:ln>
                  <a:solidFill>
                    <a:srgbClr val="FFFFFF"/>
                  </a:solidFill>
                </a:ln>
                <a:solidFill>
                  <a:srgbClr val="FFFFFF"/>
                </a:solidFill>
                <a:latin typeface="Segoe Pro" pitchFamily="34" charset="0"/>
              </a:rPr>
              <a:t>Project</a:t>
            </a:r>
          </a:p>
        </p:txBody>
      </p:sp>
    </p:spTree>
    <p:extLst>
      <p:ext uri="{BB962C8B-B14F-4D97-AF65-F5344CB8AC3E}">
        <p14:creationId xmlns:p14="http://schemas.microsoft.com/office/powerpoint/2010/main" val="168020965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9144000" cy="512445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41" tIns="34241" rIns="34241" bIns="34241" numCol="1" spcCol="0" rtlCol="0" fromWordArt="0" anchor="ctr" anchorCtr="0" forceAA="0" compatLnSpc="1">
            <a:prstTxWarp prst="textNoShape">
              <a:avLst/>
            </a:prstTxWarp>
            <a:noAutofit/>
          </a:bodyPr>
          <a:lstStyle/>
          <a:p>
            <a:pPr algn="ctr" defTabSz="684588" fontAlgn="base">
              <a:spcBef>
                <a:spcPct val="0"/>
              </a:spcBef>
              <a:spcAft>
                <a:spcPct val="0"/>
              </a:spcAft>
            </a:pPr>
            <a:endParaRPr lang="en-US" sz="172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0627" y="1358057"/>
            <a:ext cx="8366320" cy="2863073"/>
          </a:xfrm>
          <a:prstGeom prst="rect">
            <a:avLst/>
          </a:prstGeom>
        </p:spPr>
        <p:txBody>
          <a:bodyPr>
            <a:normAutofit/>
          </a:bodyPr>
          <a:lstStyle>
            <a:lvl1pPr marL="0" indent="0">
              <a:lnSpc>
                <a:spcPct val="90000"/>
              </a:lnSpc>
              <a:spcBef>
                <a:spcPts val="900"/>
              </a:spcBef>
              <a:buNone/>
              <a:defRPr sz="48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85"/>
            <a:fld id="{727B4C2D-45E2-4621-8491-2995EB46A674}" type="slidenum">
              <a:rPr lang="en-US" smtClean="0">
                <a:gradFill>
                  <a:gsLst>
                    <a:gs pos="100000">
                      <a:srgbClr val="797A7D"/>
                    </a:gs>
                    <a:gs pos="0">
                      <a:srgbClr val="797A7D"/>
                    </a:gs>
                  </a:gsLst>
                  <a:lin ang="5400000" scaled="0"/>
                </a:gradFill>
              </a:rPr>
              <a:pPr defTabSz="684785"/>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0627" y="4343402"/>
            <a:ext cx="8366320" cy="470747"/>
          </a:xfrm>
          <a:prstGeom prst="rect">
            <a:avLst/>
          </a:prstGeom>
        </p:spPr>
        <p:txBody>
          <a:bodyPr>
            <a:normAutofit/>
          </a:bodyPr>
          <a:lstStyle>
            <a:lvl1pPr marL="0" indent="0">
              <a:lnSpc>
                <a:spcPct val="90000"/>
              </a:lnSpc>
              <a:spcBef>
                <a:spcPts val="900"/>
              </a:spcBef>
              <a:buNone/>
              <a:defRPr sz="2700">
                <a:gradFill>
                  <a:gsLst>
                    <a:gs pos="100000">
                      <a:schemeClr val="bg1"/>
                    </a:gs>
                    <a:gs pos="0">
                      <a:schemeClr val="bg1"/>
                    </a:gs>
                  </a:gsLst>
                  <a:lin ang="5400000" scaled="0"/>
                </a:gradFill>
                <a:latin typeface="+mj-lt"/>
              </a:defRPr>
            </a:lvl1pPr>
            <a:lvl2pPr>
              <a:defRPr sz="4800">
                <a:solidFill>
                  <a:schemeClr val="tx2"/>
                </a:solidFill>
                <a:latin typeface="+mn-lt"/>
              </a:defRPr>
            </a:lvl2pPr>
          </a:lstStyle>
          <a:p>
            <a:pPr lvl="0"/>
            <a:r>
              <a:rPr lang="en-US" dirty="0" smtClean="0"/>
              <a:t>Click to edit Master text styles</a:t>
            </a:r>
          </a:p>
        </p:txBody>
      </p:sp>
      <p:sp>
        <p:nvSpPr>
          <p:cNvPr id="7" name="TextBox 6"/>
          <p:cNvSpPr txBox="1"/>
          <p:nvPr userDrawn="1"/>
        </p:nvSpPr>
        <p:spPr>
          <a:xfrm>
            <a:off x="7780264" y="6183710"/>
            <a:ext cx="1141251" cy="450123"/>
          </a:xfrm>
          <a:prstGeom prst="rect">
            <a:avLst/>
          </a:prstGeom>
          <a:noFill/>
        </p:spPr>
        <p:txBody>
          <a:bodyPr wrap="square" lIns="0" tIns="0" rIns="0" bIns="0" rtlCol="0" anchor="ctr">
            <a:spAutoFit/>
          </a:bodyPr>
          <a:lstStyle/>
          <a:p>
            <a:pPr algn="ctr" defTabSz="684785"/>
            <a:r>
              <a:rPr lang="en-US" sz="2925" spc="-53" dirty="0" smtClean="0">
                <a:solidFill>
                  <a:srgbClr val="009E49"/>
                </a:solidFill>
                <a:latin typeface="Segoe Pro" pitchFamily="34" charset="0"/>
              </a:rPr>
              <a:t>Project</a:t>
            </a:r>
          </a:p>
        </p:txBody>
      </p:sp>
    </p:spTree>
    <p:extLst>
      <p:ext uri="{BB962C8B-B14F-4D97-AF65-F5344CB8AC3E}">
        <p14:creationId xmlns:p14="http://schemas.microsoft.com/office/powerpoint/2010/main" val="363525729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pPr defTabSz="684785"/>
            <a:fld id="{727B4C2D-45E2-4621-8491-2995EB46A674}" type="slidenum">
              <a:rPr lang="en-US" smtClean="0">
                <a:gradFill>
                  <a:gsLst>
                    <a:gs pos="100000">
                      <a:srgbClr val="797A7D"/>
                    </a:gs>
                    <a:gs pos="0">
                      <a:srgbClr val="797A7D"/>
                    </a:gs>
                  </a:gsLst>
                  <a:lin ang="5400000" scaled="0"/>
                </a:gradFill>
              </a:rPr>
              <a:pPr defTabSz="684785"/>
              <a:t>‹#›</a:t>
            </a:fld>
            <a:endParaRPr lang="en-US" dirty="0">
              <a:gradFill>
                <a:gsLst>
                  <a:gs pos="100000">
                    <a:srgbClr val="797A7D"/>
                  </a:gs>
                  <a:gs pos="0">
                    <a:srgbClr val="797A7D"/>
                  </a:gs>
                </a:gsLst>
                <a:lin ang="5400000" scaled="0"/>
              </a:gradFill>
            </a:endParaRPr>
          </a:p>
        </p:txBody>
      </p:sp>
      <p:sp>
        <p:nvSpPr>
          <p:cNvPr id="6" name="TextBox 5"/>
          <p:cNvSpPr txBox="1"/>
          <p:nvPr userDrawn="1"/>
        </p:nvSpPr>
        <p:spPr>
          <a:xfrm>
            <a:off x="7780264" y="6183710"/>
            <a:ext cx="1141251" cy="450123"/>
          </a:xfrm>
          <a:prstGeom prst="rect">
            <a:avLst/>
          </a:prstGeom>
          <a:noFill/>
        </p:spPr>
        <p:txBody>
          <a:bodyPr wrap="square" lIns="0" tIns="0" rIns="0" bIns="0" rtlCol="0" anchor="ctr">
            <a:spAutoFit/>
          </a:bodyPr>
          <a:lstStyle/>
          <a:p>
            <a:pPr algn="ctr" defTabSz="684785"/>
            <a:r>
              <a:rPr lang="en-US" sz="2925" spc="-53" dirty="0" smtClean="0">
                <a:solidFill>
                  <a:srgbClr val="009E49"/>
                </a:solidFill>
                <a:latin typeface="Segoe Pro" pitchFamily="34" charset="0"/>
              </a:rPr>
              <a:t>Project</a:t>
            </a:r>
          </a:p>
        </p:txBody>
      </p:sp>
    </p:spTree>
    <p:extLst>
      <p:ext uri="{BB962C8B-B14F-4D97-AF65-F5344CB8AC3E}">
        <p14:creationId xmlns:p14="http://schemas.microsoft.com/office/powerpoint/2010/main" val="269037117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theme" Target="../theme/theme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theme" Target="../theme/theme5.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6322199"/>
            <a:ext cx="9144000" cy="54868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0" y="6250191"/>
            <a:ext cx="9144000" cy="72008"/>
          </a:xfrm>
          <a:prstGeom prst="rect">
            <a:avLst/>
          </a:prstGeom>
          <a:solidFill>
            <a:srgbClr val="F47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EPM_Logo_Grey_Background.jpg"/>
          <p:cNvPicPr>
            <a:picLocks noChangeAspect="1"/>
          </p:cNvPicPr>
          <p:nvPr userDrawn="1"/>
        </p:nvPicPr>
        <p:blipFill>
          <a:blip r:embed="rId11" cstate="print"/>
          <a:srcRect t="18298" b="24831"/>
          <a:stretch>
            <a:fillRect/>
          </a:stretch>
        </p:blipFill>
        <p:spPr>
          <a:xfrm>
            <a:off x="0" y="6322199"/>
            <a:ext cx="1469572" cy="504056"/>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355976" y="6356350"/>
            <a:ext cx="2133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fld id="{473ADA6D-EEA0-4AFA-93FD-18849A831CA0}" type="datetimeFigureOut">
              <a:rPr lang="en-GB" smtClean="0"/>
              <a:pPr/>
              <a:t>17/08/2015</a:t>
            </a:fld>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6E6CBC2A-BB73-4057-8CBF-C9C885ED1ACE}" type="slidenum">
              <a:rPr lang="en-GB" smtClean="0"/>
              <a:pPr/>
              <a:t>‹#›</a:t>
            </a:fld>
            <a:endParaRPr lang="en-GB" dirty="0"/>
          </a:p>
        </p:txBody>
      </p:sp>
      <p:sp>
        <p:nvSpPr>
          <p:cNvPr id="18" name="Footer Placeholder 5"/>
          <p:cNvSpPr>
            <a:spLocks noGrp="1"/>
          </p:cNvSpPr>
          <p:nvPr>
            <p:ph type="ftr" sz="quarter" idx="3"/>
          </p:nvPr>
        </p:nvSpPr>
        <p:spPr>
          <a:xfrm>
            <a:off x="1403648" y="6356350"/>
            <a:ext cx="2895600" cy="365125"/>
          </a:xfrm>
          <a:prstGeom prst="rect">
            <a:avLst/>
          </a:prstGeom>
        </p:spPr>
        <p:txBody>
          <a:bodyPr anchor="ctr"/>
          <a:lstStyle>
            <a:lvl1pPr>
              <a:defRPr lang="en-GB" sz="1200" kern="1200" dirty="0" smtClean="0">
                <a:solidFill>
                  <a:schemeClr val="bg1"/>
                </a:solidFill>
                <a:latin typeface="Arial" pitchFamily="34" charset="0"/>
                <a:ea typeface="+mn-ea"/>
                <a:cs typeface="Arial" pitchFamily="34" charset="0"/>
              </a:defRPr>
            </a:lvl1pPr>
          </a:lstStyle>
          <a:p>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914400" rtl="0" eaLnBrk="1" latinLnBrk="0" hangingPunct="1">
        <a:spcBef>
          <a:spcPct val="0"/>
        </a:spcBef>
        <a:buNone/>
        <a:defRPr sz="3200" b="0" i="0" kern="1200">
          <a:solidFill>
            <a:srgbClr val="F4752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58595B"/>
        </a:buClr>
        <a:buFont typeface="Wingdings" pitchFamily="2" charset="2"/>
        <a:buChar char="§"/>
        <a:defRPr sz="2800" kern="1200">
          <a:solidFill>
            <a:srgbClr val="58595B"/>
          </a:solidFill>
          <a:latin typeface="Arial" pitchFamily="34" charset="0"/>
          <a:ea typeface="+mn-ea"/>
          <a:cs typeface="Arial" pitchFamily="34" charset="0"/>
        </a:defRPr>
      </a:lvl1pPr>
      <a:lvl2pPr marL="742950" indent="-285750" algn="l" defTabSz="914400" rtl="0" eaLnBrk="1" latinLnBrk="0" hangingPunct="1">
        <a:spcBef>
          <a:spcPct val="20000"/>
        </a:spcBef>
        <a:buClr>
          <a:srgbClr val="58595B"/>
        </a:buClr>
        <a:buFont typeface="Arial" pitchFamily="34" charset="0"/>
        <a:buChar char="–"/>
        <a:defRPr sz="2400" kern="1200">
          <a:solidFill>
            <a:srgbClr val="58595B"/>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
        <a:defRPr sz="2000" kern="1200">
          <a:solidFill>
            <a:srgbClr val="58595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58595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8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2"/>
            <a:ext cx="8363938"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90627" y="1447802"/>
            <a:ext cx="8366320"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08542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transition>
    <p:fade/>
  </p:transition>
  <p:timing>
    <p:tnLst>
      <p:par>
        <p:cTn id="1" dur="indefinite" restart="never" nodeType="tmRoot"/>
      </p:par>
    </p:tnLst>
  </p:timing>
  <p:hf hdr="0" ftr="0" dt="0"/>
  <p:txStyles>
    <p:titleStyle>
      <a:lvl1pPr algn="l" defTabSz="686501" rtl="0" eaLnBrk="1" latinLnBrk="0" hangingPunct="1">
        <a:lnSpc>
          <a:spcPct val="90000"/>
        </a:lnSpc>
        <a:spcBef>
          <a:spcPct val="0"/>
        </a:spcBef>
        <a:buNone/>
        <a:defRPr lang="en-US" sz="4135" b="0" kern="1200" cap="none" spc="-75" baseline="0" dirty="0" smtClean="0">
          <a:ln w="3175">
            <a:noFill/>
          </a:ln>
          <a:solidFill>
            <a:srgbClr val="009E49"/>
          </a:solidFill>
          <a:effectLst/>
          <a:latin typeface="+mj-lt"/>
          <a:ea typeface="+mn-ea"/>
          <a:cs typeface="Arial" charset="0"/>
        </a:defRPr>
      </a:lvl1pPr>
    </p:titleStyle>
    <p:bodyStyle>
      <a:lvl1pPr marL="255065" marR="0" indent="-255065" algn="l" defTabSz="686501" rtl="0" eaLnBrk="1" fontAlgn="auto" latinLnBrk="0" hangingPunct="1">
        <a:lnSpc>
          <a:spcPct val="90000"/>
        </a:lnSpc>
        <a:spcBef>
          <a:spcPts val="902"/>
        </a:spcBef>
        <a:spcAft>
          <a:spcPts val="0"/>
        </a:spcAft>
        <a:buClrTx/>
        <a:buSzPct val="80000"/>
        <a:buFont typeface="Arial" pitchFamily="34" charset="0"/>
        <a:buChar char="•"/>
        <a:tabLst/>
        <a:defRPr sz="2707" kern="1200" spc="-53" baseline="0">
          <a:gradFill>
            <a:gsLst>
              <a:gs pos="1250">
                <a:schemeClr val="bg2"/>
              </a:gs>
              <a:gs pos="100000">
                <a:schemeClr val="bg2"/>
              </a:gs>
            </a:gsLst>
            <a:lin ang="5400000" scaled="0"/>
          </a:gradFill>
          <a:latin typeface="+mj-lt"/>
          <a:ea typeface="+mn-ea"/>
          <a:cs typeface="+mn-cs"/>
        </a:defRPr>
      </a:lvl1pPr>
      <a:lvl2pPr marL="430273" marR="0" indent="-175208" algn="l" defTabSz="686501" rtl="0" eaLnBrk="1" fontAlgn="auto" latinLnBrk="0" hangingPunct="1">
        <a:lnSpc>
          <a:spcPct val="90000"/>
        </a:lnSpc>
        <a:spcBef>
          <a:spcPts val="902"/>
        </a:spcBef>
        <a:spcAft>
          <a:spcPts val="0"/>
        </a:spcAft>
        <a:buClrTx/>
        <a:buSzPct val="90000"/>
        <a:buFont typeface="Wingdings" pitchFamily="2" charset="2"/>
        <a:buChar char=""/>
        <a:tabLst/>
        <a:defRPr sz="1805" kern="1200" spc="0" baseline="0">
          <a:gradFill>
            <a:gsLst>
              <a:gs pos="1250">
                <a:schemeClr val="bg2"/>
              </a:gs>
              <a:gs pos="100000">
                <a:schemeClr val="bg2"/>
              </a:gs>
            </a:gsLst>
            <a:lin ang="5400000" scaled="0"/>
          </a:gradFill>
          <a:latin typeface="+mn-lt"/>
          <a:ea typeface="+mn-ea"/>
          <a:cs typeface="+mn-cs"/>
        </a:defRPr>
      </a:lvl2pPr>
      <a:lvl3pPr marL="599521" marR="0" indent="-169248" algn="l" defTabSz="686501" rtl="0" eaLnBrk="1" fontAlgn="auto" latinLnBrk="0" hangingPunct="1">
        <a:lnSpc>
          <a:spcPct val="90000"/>
        </a:lnSpc>
        <a:spcBef>
          <a:spcPts val="902"/>
        </a:spcBef>
        <a:spcAft>
          <a:spcPts val="0"/>
        </a:spcAft>
        <a:buClrTx/>
        <a:buSzPct val="90000"/>
        <a:buFont typeface="Wingdings" pitchFamily="2" charset="2"/>
        <a:buChar char=""/>
        <a:tabLst>
          <a:tab pos="599521" algn="l"/>
        </a:tabLst>
        <a:defRPr sz="1805" kern="1200" spc="0" baseline="0">
          <a:gradFill>
            <a:gsLst>
              <a:gs pos="1250">
                <a:schemeClr val="bg2"/>
              </a:gs>
              <a:gs pos="100000">
                <a:schemeClr val="bg2"/>
              </a:gs>
            </a:gsLst>
            <a:lin ang="5400000" scaled="0"/>
          </a:gradFill>
          <a:latin typeface="+mn-lt"/>
          <a:ea typeface="+mn-ea"/>
          <a:cs typeface="+mn-cs"/>
        </a:defRPr>
      </a:lvl3pPr>
      <a:lvl4pPr marL="773537" marR="0" indent="-174015" algn="l" defTabSz="686501" rtl="0" eaLnBrk="1" fontAlgn="auto" latinLnBrk="0" hangingPunct="1">
        <a:lnSpc>
          <a:spcPct val="90000"/>
        </a:lnSpc>
        <a:spcBef>
          <a:spcPts val="902"/>
        </a:spcBef>
        <a:spcAft>
          <a:spcPts val="0"/>
        </a:spcAft>
        <a:buClrTx/>
        <a:buSzPct val="90000"/>
        <a:buFont typeface="Wingdings" pitchFamily="2" charset="2"/>
        <a:buChar char=""/>
        <a:tabLst/>
        <a:defRPr sz="1504" kern="1200" spc="0" baseline="0">
          <a:gradFill>
            <a:gsLst>
              <a:gs pos="1250">
                <a:schemeClr val="bg2"/>
              </a:gs>
              <a:gs pos="100000">
                <a:schemeClr val="bg2"/>
              </a:gs>
            </a:gsLst>
            <a:lin ang="5400000" scaled="0"/>
          </a:gradFill>
          <a:latin typeface="+mn-lt"/>
          <a:ea typeface="+mn-ea"/>
          <a:cs typeface="+mn-cs"/>
        </a:defRPr>
      </a:lvl4pPr>
      <a:lvl5pPr marL="942786" marR="0" indent="-169248" algn="l" defTabSz="686501" rtl="0" eaLnBrk="1" fontAlgn="auto" latinLnBrk="0" hangingPunct="1">
        <a:lnSpc>
          <a:spcPct val="90000"/>
        </a:lnSpc>
        <a:spcBef>
          <a:spcPts val="902"/>
        </a:spcBef>
        <a:spcAft>
          <a:spcPts val="0"/>
        </a:spcAft>
        <a:buClrTx/>
        <a:buSzPct val="90000"/>
        <a:buFont typeface="Wingdings" pitchFamily="2" charset="2"/>
        <a:buChar char=""/>
        <a:tabLst>
          <a:tab pos="942786" algn="l"/>
        </a:tabLst>
        <a:defRPr sz="1504" kern="1200" spc="0" baseline="0">
          <a:gradFill>
            <a:gsLst>
              <a:gs pos="1250">
                <a:schemeClr val="bg2"/>
              </a:gs>
              <a:gs pos="100000">
                <a:schemeClr val="bg2"/>
              </a:gs>
            </a:gsLst>
            <a:lin ang="5400000" scaled="0"/>
          </a:gradFill>
          <a:latin typeface="+mn-lt"/>
          <a:ea typeface="+mn-ea"/>
          <a:cs typeface="+mn-cs"/>
        </a:defRPr>
      </a:lvl5pPr>
      <a:lvl6pPr marL="1887879" indent="-171626" algn="l" defTabSz="686501"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1129" indent="-171626" algn="l" defTabSz="686501"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4380" indent="-171626" algn="l" defTabSz="686501"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17631" indent="-171626" algn="l" defTabSz="686501"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6501" rtl="0" eaLnBrk="1" latinLnBrk="0" hangingPunct="1">
        <a:defRPr sz="1429" kern="1200">
          <a:solidFill>
            <a:schemeClr val="tx1"/>
          </a:solidFill>
          <a:latin typeface="+mn-lt"/>
          <a:ea typeface="+mn-ea"/>
          <a:cs typeface="+mn-cs"/>
        </a:defRPr>
      </a:lvl1pPr>
      <a:lvl2pPr marL="343251" algn="l" defTabSz="686501" rtl="0" eaLnBrk="1" latinLnBrk="0" hangingPunct="1">
        <a:defRPr sz="1429" kern="1200">
          <a:solidFill>
            <a:schemeClr val="tx1"/>
          </a:solidFill>
          <a:latin typeface="+mn-lt"/>
          <a:ea typeface="+mn-ea"/>
          <a:cs typeface="+mn-cs"/>
        </a:defRPr>
      </a:lvl2pPr>
      <a:lvl3pPr marL="686501" algn="l" defTabSz="686501" rtl="0" eaLnBrk="1" latinLnBrk="0" hangingPunct="1">
        <a:defRPr sz="1429" kern="1200">
          <a:solidFill>
            <a:schemeClr val="tx1"/>
          </a:solidFill>
          <a:latin typeface="+mn-lt"/>
          <a:ea typeface="+mn-ea"/>
          <a:cs typeface="+mn-cs"/>
        </a:defRPr>
      </a:lvl3pPr>
      <a:lvl4pPr marL="1029752" algn="l" defTabSz="686501" rtl="0" eaLnBrk="1" latinLnBrk="0" hangingPunct="1">
        <a:defRPr sz="1429" kern="1200">
          <a:solidFill>
            <a:schemeClr val="tx1"/>
          </a:solidFill>
          <a:latin typeface="+mn-lt"/>
          <a:ea typeface="+mn-ea"/>
          <a:cs typeface="+mn-cs"/>
        </a:defRPr>
      </a:lvl4pPr>
      <a:lvl5pPr marL="1373002" algn="l" defTabSz="686501" rtl="0" eaLnBrk="1" latinLnBrk="0" hangingPunct="1">
        <a:defRPr sz="1429" kern="1200">
          <a:solidFill>
            <a:schemeClr val="tx1"/>
          </a:solidFill>
          <a:latin typeface="+mn-lt"/>
          <a:ea typeface="+mn-ea"/>
          <a:cs typeface="+mn-cs"/>
        </a:defRPr>
      </a:lvl5pPr>
      <a:lvl6pPr marL="1716253" algn="l" defTabSz="686501" rtl="0" eaLnBrk="1" latinLnBrk="0" hangingPunct="1">
        <a:defRPr sz="1429" kern="1200">
          <a:solidFill>
            <a:schemeClr val="tx1"/>
          </a:solidFill>
          <a:latin typeface="+mn-lt"/>
          <a:ea typeface="+mn-ea"/>
          <a:cs typeface="+mn-cs"/>
        </a:defRPr>
      </a:lvl6pPr>
      <a:lvl7pPr marL="2059504" algn="l" defTabSz="686501" rtl="0" eaLnBrk="1" latinLnBrk="0" hangingPunct="1">
        <a:defRPr sz="1429" kern="1200">
          <a:solidFill>
            <a:schemeClr val="tx1"/>
          </a:solidFill>
          <a:latin typeface="+mn-lt"/>
          <a:ea typeface="+mn-ea"/>
          <a:cs typeface="+mn-cs"/>
        </a:defRPr>
      </a:lvl7pPr>
      <a:lvl8pPr marL="2402755" algn="l" defTabSz="686501" rtl="0" eaLnBrk="1" latinLnBrk="0" hangingPunct="1">
        <a:defRPr sz="1429" kern="1200">
          <a:solidFill>
            <a:schemeClr val="tx1"/>
          </a:solidFill>
          <a:latin typeface="+mn-lt"/>
          <a:ea typeface="+mn-ea"/>
          <a:cs typeface="+mn-cs"/>
        </a:defRPr>
      </a:lvl8pPr>
      <a:lvl9pPr marL="2746006" algn="l" defTabSz="686501" rtl="0" eaLnBrk="1" latinLnBrk="0" hangingPunct="1">
        <a:defRPr sz="142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2"/>
            <a:ext cx="8363938"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90627" y="1447802"/>
            <a:ext cx="8366320"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941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Lst>
  <p:transition>
    <p:fade/>
  </p:transition>
  <p:timing>
    <p:tnLst>
      <p:par>
        <p:cTn id="1" dur="indefinite" restart="never" nodeType="tmRoot"/>
      </p:par>
    </p:tnLst>
  </p:timing>
  <p:hf hdr="0" ftr="0" dt="0"/>
  <p:txStyles>
    <p:titleStyle>
      <a:lvl1pPr algn="l" defTabSz="686501" rtl="0" eaLnBrk="1" latinLnBrk="0" hangingPunct="1">
        <a:lnSpc>
          <a:spcPct val="90000"/>
        </a:lnSpc>
        <a:spcBef>
          <a:spcPct val="0"/>
        </a:spcBef>
        <a:buNone/>
        <a:defRPr lang="en-US" sz="4135" b="0" kern="1200" cap="none" spc="-75" baseline="0" dirty="0" smtClean="0">
          <a:ln w="3175">
            <a:noFill/>
          </a:ln>
          <a:solidFill>
            <a:srgbClr val="009E49"/>
          </a:solidFill>
          <a:effectLst/>
          <a:latin typeface="+mj-lt"/>
          <a:ea typeface="+mn-ea"/>
          <a:cs typeface="Arial" charset="0"/>
        </a:defRPr>
      </a:lvl1pPr>
    </p:titleStyle>
    <p:bodyStyle>
      <a:lvl1pPr marL="255065" marR="0" indent="-255065" algn="l" defTabSz="686501" rtl="0" eaLnBrk="1" fontAlgn="auto" latinLnBrk="0" hangingPunct="1">
        <a:lnSpc>
          <a:spcPct val="90000"/>
        </a:lnSpc>
        <a:spcBef>
          <a:spcPts val="902"/>
        </a:spcBef>
        <a:spcAft>
          <a:spcPts val="0"/>
        </a:spcAft>
        <a:buClrTx/>
        <a:buSzPct val="80000"/>
        <a:buFont typeface="Arial" pitchFamily="34" charset="0"/>
        <a:buChar char="•"/>
        <a:tabLst/>
        <a:defRPr sz="2707" kern="1200" spc="-53" baseline="0">
          <a:gradFill>
            <a:gsLst>
              <a:gs pos="1250">
                <a:schemeClr val="bg2"/>
              </a:gs>
              <a:gs pos="100000">
                <a:schemeClr val="bg2"/>
              </a:gs>
            </a:gsLst>
            <a:lin ang="5400000" scaled="0"/>
          </a:gradFill>
          <a:latin typeface="+mj-lt"/>
          <a:ea typeface="+mn-ea"/>
          <a:cs typeface="+mn-cs"/>
        </a:defRPr>
      </a:lvl1pPr>
      <a:lvl2pPr marL="430273" marR="0" indent="-175208" algn="l" defTabSz="686501" rtl="0" eaLnBrk="1" fontAlgn="auto" latinLnBrk="0" hangingPunct="1">
        <a:lnSpc>
          <a:spcPct val="90000"/>
        </a:lnSpc>
        <a:spcBef>
          <a:spcPts val="902"/>
        </a:spcBef>
        <a:spcAft>
          <a:spcPts val="0"/>
        </a:spcAft>
        <a:buClrTx/>
        <a:buSzPct val="90000"/>
        <a:buFont typeface="Wingdings" pitchFamily="2" charset="2"/>
        <a:buChar char=""/>
        <a:tabLst/>
        <a:defRPr sz="1805" kern="1200" spc="0" baseline="0">
          <a:gradFill>
            <a:gsLst>
              <a:gs pos="1250">
                <a:schemeClr val="bg2"/>
              </a:gs>
              <a:gs pos="100000">
                <a:schemeClr val="bg2"/>
              </a:gs>
            </a:gsLst>
            <a:lin ang="5400000" scaled="0"/>
          </a:gradFill>
          <a:latin typeface="+mn-lt"/>
          <a:ea typeface="+mn-ea"/>
          <a:cs typeface="+mn-cs"/>
        </a:defRPr>
      </a:lvl2pPr>
      <a:lvl3pPr marL="599521" marR="0" indent="-169248" algn="l" defTabSz="686501" rtl="0" eaLnBrk="1" fontAlgn="auto" latinLnBrk="0" hangingPunct="1">
        <a:lnSpc>
          <a:spcPct val="90000"/>
        </a:lnSpc>
        <a:spcBef>
          <a:spcPts val="902"/>
        </a:spcBef>
        <a:spcAft>
          <a:spcPts val="0"/>
        </a:spcAft>
        <a:buClrTx/>
        <a:buSzPct val="90000"/>
        <a:buFont typeface="Wingdings" pitchFamily="2" charset="2"/>
        <a:buChar char=""/>
        <a:tabLst>
          <a:tab pos="599521" algn="l"/>
        </a:tabLst>
        <a:defRPr sz="1805" kern="1200" spc="0" baseline="0">
          <a:gradFill>
            <a:gsLst>
              <a:gs pos="1250">
                <a:schemeClr val="bg2"/>
              </a:gs>
              <a:gs pos="100000">
                <a:schemeClr val="bg2"/>
              </a:gs>
            </a:gsLst>
            <a:lin ang="5400000" scaled="0"/>
          </a:gradFill>
          <a:latin typeface="+mn-lt"/>
          <a:ea typeface="+mn-ea"/>
          <a:cs typeface="+mn-cs"/>
        </a:defRPr>
      </a:lvl3pPr>
      <a:lvl4pPr marL="773537" marR="0" indent="-174015" algn="l" defTabSz="686501" rtl="0" eaLnBrk="1" fontAlgn="auto" latinLnBrk="0" hangingPunct="1">
        <a:lnSpc>
          <a:spcPct val="90000"/>
        </a:lnSpc>
        <a:spcBef>
          <a:spcPts val="902"/>
        </a:spcBef>
        <a:spcAft>
          <a:spcPts val="0"/>
        </a:spcAft>
        <a:buClrTx/>
        <a:buSzPct val="90000"/>
        <a:buFont typeface="Wingdings" pitchFamily="2" charset="2"/>
        <a:buChar char=""/>
        <a:tabLst/>
        <a:defRPr sz="1504" kern="1200" spc="0" baseline="0">
          <a:gradFill>
            <a:gsLst>
              <a:gs pos="1250">
                <a:schemeClr val="bg2"/>
              </a:gs>
              <a:gs pos="100000">
                <a:schemeClr val="bg2"/>
              </a:gs>
            </a:gsLst>
            <a:lin ang="5400000" scaled="0"/>
          </a:gradFill>
          <a:latin typeface="+mn-lt"/>
          <a:ea typeface="+mn-ea"/>
          <a:cs typeface="+mn-cs"/>
        </a:defRPr>
      </a:lvl4pPr>
      <a:lvl5pPr marL="942786" marR="0" indent="-169248" algn="l" defTabSz="686501" rtl="0" eaLnBrk="1" fontAlgn="auto" latinLnBrk="0" hangingPunct="1">
        <a:lnSpc>
          <a:spcPct val="90000"/>
        </a:lnSpc>
        <a:spcBef>
          <a:spcPts val="902"/>
        </a:spcBef>
        <a:spcAft>
          <a:spcPts val="0"/>
        </a:spcAft>
        <a:buClrTx/>
        <a:buSzPct val="90000"/>
        <a:buFont typeface="Wingdings" pitchFamily="2" charset="2"/>
        <a:buChar char=""/>
        <a:tabLst>
          <a:tab pos="942786" algn="l"/>
        </a:tabLst>
        <a:defRPr sz="1504" kern="1200" spc="0" baseline="0">
          <a:gradFill>
            <a:gsLst>
              <a:gs pos="1250">
                <a:schemeClr val="bg2"/>
              </a:gs>
              <a:gs pos="100000">
                <a:schemeClr val="bg2"/>
              </a:gs>
            </a:gsLst>
            <a:lin ang="5400000" scaled="0"/>
          </a:gradFill>
          <a:latin typeface="+mn-lt"/>
          <a:ea typeface="+mn-ea"/>
          <a:cs typeface="+mn-cs"/>
        </a:defRPr>
      </a:lvl5pPr>
      <a:lvl6pPr marL="1887879" indent="-171626" algn="l" defTabSz="686501"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1129" indent="-171626" algn="l" defTabSz="686501"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4380" indent="-171626" algn="l" defTabSz="686501"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17631" indent="-171626" algn="l" defTabSz="686501"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6501" rtl="0" eaLnBrk="1" latinLnBrk="0" hangingPunct="1">
        <a:defRPr sz="1429" kern="1200">
          <a:solidFill>
            <a:schemeClr val="tx1"/>
          </a:solidFill>
          <a:latin typeface="+mn-lt"/>
          <a:ea typeface="+mn-ea"/>
          <a:cs typeface="+mn-cs"/>
        </a:defRPr>
      </a:lvl1pPr>
      <a:lvl2pPr marL="343251" algn="l" defTabSz="686501" rtl="0" eaLnBrk="1" latinLnBrk="0" hangingPunct="1">
        <a:defRPr sz="1429" kern="1200">
          <a:solidFill>
            <a:schemeClr val="tx1"/>
          </a:solidFill>
          <a:latin typeface="+mn-lt"/>
          <a:ea typeface="+mn-ea"/>
          <a:cs typeface="+mn-cs"/>
        </a:defRPr>
      </a:lvl2pPr>
      <a:lvl3pPr marL="686501" algn="l" defTabSz="686501" rtl="0" eaLnBrk="1" latinLnBrk="0" hangingPunct="1">
        <a:defRPr sz="1429" kern="1200">
          <a:solidFill>
            <a:schemeClr val="tx1"/>
          </a:solidFill>
          <a:latin typeface="+mn-lt"/>
          <a:ea typeface="+mn-ea"/>
          <a:cs typeface="+mn-cs"/>
        </a:defRPr>
      </a:lvl3pPr>
      <a:lvl4pPr marL="1029752" algn="l" defTabSz="686501" rtl="0" eaLnBrk="1" latinLnBrk="0" hangingPunct="1">
        <a:defRPr sz="1429" kern="1200">
          <a:solidFill>
            <a:schemeClr val="tx1"/>
          </a:solidFill>
          <a:latin typeface="+mn-lt"/>
          <a:ea typeface="+mn-ea"/>
          <a:cs typeface="+mn-cs"/>
        </a:defRPr>
      </a:lvl4pPr>
      <a:lvl5pPr marL="1373002" algn="l" defTabSz="686501" rtl="0" eaLnBrk="1" latinLnBrk="0" hangingPunct="1">
        <a:defRPr sz="1429" kern="1200">
          <a:solidFill>
            <a:schemeClr val="tx1"/>
          </a:solidFill>
          <a:latin typeface="+mn-lt"/>
          <a:ea typeface="+mn-ea"/>
          <a:cs typeface="+mn-cs"/>
        </a:defRPr>
      </a:lvl5pPr>
      <a:lvl6pPr marL="1716253" algn="l" defTabSz="686501" rtl="0" eaLnBrk="1" latinLnBrk="0" hangingPunct="1">
        <a:defRPr sz="1429" kern="1200">
          <a:solidFill>
            <a:schemeClr val="tx1"/>
          </a:solidFill>
          <a:latin typeface="+mn-lt"/>
          <a:ea typeface="+mn-ea"/>
          <a:cs typeface="+mn-cs"/>
        </a:defRPr>
      </a:lvl6pPr>
      <a:lvl7pPr marL="2059504" algn="l" defTabSz="686501" rtl="0" eaLnBrk="1" latinLnBrk="0" hangingPunct="1">
        <a:defRPr sz="1429" kern="1200">
          <a:solidFill>
            <a:schemeClr val="tx1"/>
          </a:solidFill>
          <a:latin typeface="+mn-lt"/>
          <a:ea typeface="+mn-ea"/>
          <a:cs typeface="+mn-cs"/>
        </a:defRPr>
      </a:lvl7pPr>
      <a:lvl8pPr marL="2402755" algn="l" defTabSz="686501" rtl="0" eaLnBrk="1" latinLnBrk="0" hangingPunct="1">
        <a:defRPr sz="1429" kern="1200">
          <a:solidFill>
            <a:schemeClr val="tx1"/>
          </a:solidFill>
          <a:latin typeface="+mn-lt"/>
          <a:ea typeface="+mn-ea"/>
          <a:cs typeface="+mn-cs"/>
        </a:defRPr>
      </a:lvl8pPr>
      <a:lvl9pPr marL="2746006" algn="l" defTabSz="686501" rtl="0" eaLnBrk="1" latinLnBrk="0" hangingPunct="1">
        <a:defRPr sz="142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2"/>
            <a:ext cx="8363938"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90627" y="1447802"/>
            <a:ext cx="8366320"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726155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Lst>
  <p:transition>
    <p:fade/>
  </p:transition>
  <p:timing>
    <p:tnLst>
      <p:par>
        <p:cTn id="1" dur="indefinite" restart="never" nodeType="tmRoot"/>
      </p:par>
    </p:tnLst>
  </p:timing>
  <p:hf hdr="0" ftr="0" dt="0"/>
  <p:txStyles>
    <p:titleStyle>
      <a:lvl1pPr algn="l" defTabSz="686501" rtl="0" eaLnBrk="1" latinLnBrk="0" hangingPunct="1">
        <a:lnSpc>
          <a:spcPct val="90000"/>
        </a:lnSpc>
        <a:spcBef>
          <a:spcPct val="0"/>
        </a:spcBef>
        <a:buNone/>
        <a:defRPr lang="en-US" sz="4135" b="0" kern="1200" cap="none" spc="-75" baseline="0" dirty="0" smtClean="0">
          <a:ln w="3175">
            <a:noFill/>
          </a:ln>
          <a:solidFill>
            <a:srgbClr val="009E49"/>
          </a:solidFill>
          <a:effectLst/>
          <a:latin typeface="+mj-lt"/>
          <a:ea typeface="+mn-ea"/>
          <a:cs typeface="Arial" charset="0"/>
        </a:defRPr>
      </a:lvl1pPr>
    </p:titleStyle>
    <p:bodyStyle>
      <a:lvl1pPr marL="255065" marR="0" indent="-255065" algn="l" defTabSz="686501" rtl="0" eaLnBrk="1" fontAlgn="auto" latinLnBrk="0" hangingPunct="1">
        <a:lnSpc>
          <a:spcPct val="90000"/>
        </a:lnSpc>
        <a:spcBef>
          <a:spcPts val="902"/>
        </a:spcBef>
        <a:spcAft>
          <a:spcPts val="0"/>
        </a:spcAft>
        <a:buClrTx/>
        <a:buSzPct val="80000"/>
        <a:buFont typeface="Arial" pitchFamily="34" charset="0"/>
        <a:buChar char="•"/>
        <a:tabLst/>
        <a:defRPr sz="2707" kern="1200" spc="-53" baseline="0">
          <a:gradFill>
            <a:gsLst>
              <a:gs pos="1250">
                <a:schemeClr val="bg2"/>
              </a:gs>
              <a:gs pos="100000">
                <a:schemeClr val="bg2"/>
              </a:gs>
            </a:gsLst>
            <a:lin ang="5400000" scaled="0"/>
          </a:gradFill>
          <a:latin typeface="+mj-lt"/>
          <a:ea typeface="+mn-ea"/>
          <a:cs typeface="+mn-cs"/>
        </a:defRPr>
      </a:lvl1pPr>
      <a:lvl2pPr marL="430273" marR="0" indent="-175208" algn="l" defTabSz="686501" rtl="0" eaLnBrk="1" fontAlgn="auto" latinLnBrk="0" hangingPunct="1">
        <a:lnSpc>
          <a:spcPct val="90000"/>
        </a:lnSpc>
        <a:spcBef>
          <a:spcPts val="902"/>
        </a:spcBef>
        <a:spcAft>
          <a:spcPts val="0"/>
        </a:spcAft>
        <a:buClrTx/>
        <a:buSzPct val="90000"/>
        <a:buFont typeface="Wingdings" pitchFamily="2" charset="2"/>
        <a:buChar char=""/>
        <a:tabLst/>
        <a:defRPr sz="1805" kern="1200" spc="0" baseline="0">
          <a:gradFill>
            <a:gsLst>
              <a:gs pos="1250">
                <a:schemeClr val="bg2"/>
              </a:gs>
              <a:gs pos="100000">
                <a:schemeClr val="bg2"/>
              </a:gs>
            </a:gsLst>
            <a:lin ang="5400000" scaled="0"/>
          </a:gradFill>
          <a:latin typeface="+mn-lt"/>
          <a:ea typeface="+mn-ea"/>
          <a:cs typeface="+mn-cs"/>
        </a:defRPr>
      </a:lvl2pPr>
      <a:lvl3pPr marL="599521" marR="0" indent="-169248" algn="l" defTabSz="686501" rtl="0" eaLnBrk="1" fontAlgn="auto" latinLnBrk="0" hangingPunct="1">
        <a:lnSpc>
          <a:spcPct val="90000"/>
        </a:lnSpc>
        <a:spcBef>
          <a:spcPts val="902"/>
        </a:spcBef>
        <a:spcAft>
          <a:spcPts val="0"/>
        </a:spcAft>
        <a:buClrTx/>
        <a:buSzPct val="90000"/>
        <a:buFont typeface="Wingdings" pitchFamily="2" charset="2"/>
        <a:buChar char=""/>
        <a:tabLst>
          <a:tab pos="599521" algn="l"/>
        </a:tabLst>
        <a:defRPr sz="1805" kern="1200" spc="0" baseline="0">
          <a:gradFill>
            <a:gsLst>
              <a:gs pos="1250">
                <a:schemeClr val="bg2"/>
              </a:gs>
              <a:gs pos="100000">
                <a:schemeClr val="bg2"/>
              </a:gs>
            </a:gsLst>
            <a:lin ang="5400000" scaled="0"/>
          </a:gradFill>
          <a:latin typeface="+mn-lt"/>
          <a:ea typeface="+mn-ea"/>
          <a:cs typeface="+mn-cs"/>
        </a:defRPr>
      </a:lvl3pPr>
      <a:lvl4pPr marL="773537" marR="0" indent="-174015" algn="l" defTabSz="686501" rtl="0" eaLnBrk="1" fontAlgn="auto" latinLnBrk="0" hangingPunct="1">
        <a:lnSpc>
          <a:spcPct val="90000"/>
        </a:lnSpc>
        <a:spcBef>
          <a:spcPts val="902"/>
        </a:spcBef>
        <a:spcAft>
          <a:spcPts val="0"/>
        </a:spcAft>
        <a:buClrTx/>
        <a:buSzPct val="90000"/>
        <a:buFont typeface="Wingdings" pitchFamily="2" charset="2"/>
        <a:buChar char=""/>
        <a:tabLst/>
        <a:defRPr sz="1504" kern="1200" spc="0" baseline="0">
          <a:gradFill>
            <a:gsLst>
              <a:gs pos="1250">
                <a:schemeClr val="bg2"/>
              </a:gs>
              <a:gs pos="100000">
                <a:schemeClr val="bg2"/>
              </a:gs>
            </a:gsLst>
            <a:lin ang="5400000" scaled="0"/>
          </a:gradFill>
          <a:latin typeface="+mn-lt"/>
          <a:ea typeface="+mn-ea"/>
          <a:cs typeface="+mn-cs"/>
        </a:defRPr>
      </a:lvl4pPr>
      <a:lvl5pPr marL="942786" marR="0" indent="-169248" algn="l" defTabSz="686501" rtl="0" eaLnBrk="1" fontAlgn="auto" latinLnBrk="0" hangingPunct="1">
        <a:lnSpc>
          <a:spcPct val="90000"/>
        </a:lnSpc>
        <a:spcBef>
          <a:spcPts val="902"/>
        </a:spcBef>
        <a:spcAft>
          <a:spcPts val="0"/>
        </a:spcAft>
        <a:buClrTx/>
        <a:buSzPct val="90000"/>
        <a:buFont typeface="Wingdings" pitchFamily="2" charset="2"/>
        <a:buChar char=""/>
        <a:tabLst>
          <a:tab pos="942786" algn="l"/>
        </a:tabLst>
        <a:defRPr sz="1504" kern="1200" spc="0" baseline="0">
          <a:gradFill>
            <a:gsLst>
              <a:gs pos="1250">
                <a:schemeClr val="bg2"/>
              </a:gs>
              <a:gs pos="100000">
                <a:schemeClr val="bg2"/>
              </a:gs>
            </a:gsLst>
            <a:lin ang="5400000" scaled="0"/>
          </a:gradFill>
          <a:latin typeface="+mn-lt"/>
          <a:ea typeface="+mn-ea"/>
          <a:cs typeface="+mn-cs"/>
        </a:defRPr>
      </a:lvl5pPr>
      <a:lvl6pPr marL="1887879" indent="-171626" algn="l" defTabSz="686501"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1129" indent="-171626" algn="l" defTabSz="686501"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4380" indent="-171626" algn="l" defTabSz="686501"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17631" indent="-171626" algn="l" defTabSz="686501"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n-US"/>
      </a:defPPr>
      <a:lvl1pPr marL="0" algn="l" defTabSz="686501" rtl="0" eaLnBrk="1" latinLnBrk="0" hangingPunct="1">
        <a:defRPr sz="1429" kern="1200">
          <a:solidFill>
            <a:schemeClr val="tx1"/>
          </a:solidFill>
          <a:latin typeface="+mn-lt"/>
          <a:ea typeface="+mn-ea"/>
          <a:cs typeface="+mn-cs"/>
        </a:defRPr>
      </a:lvl1pPr>
      <a:lvl2pPr marL="343251" algn="l" defTabSz="686501" rtl="0" eaLnBrk="1" latinLnBrk="0" hangingPunct="1">
        <a:defRPr sz="1429" kern="1200">
          <a:solidFill>
            <a:schemeClr val="tx1"/>
          </a:solidFill>
          <a:latin typeface="+mn-lt"/>
          <a:ea typeface="+mn-ea"/>
          <a:cs typeface="+mn-cs"/>
        </a:defRPr>
      </a:lvl2pPr>
      <a:lvl3pPr marL="686501" algn="l" defTabSz="686501" rtl="0" eaLnBrk="1" latinLnBrk="0" hangingPunct="1">
        <a:defRPr sz="1429" kern="1200">
          <a:solidFill>
            <a:schemeClr val="tx1"/>
          </a:solidFill>
          <a:latin typeface="+mn-lt"/>
          <a:ea typeface="+mn-ea"/>
          <a:cs typeface="+mn-cs"/>
        </a:defRPr>
      </a:lvl3pPr>
      <a:lvl4pPr marL="1029752" algn="l" defTabSz="686501" rtl="0" eaLnBrk="1" latinLnBrk="0" hangingPunct="1">
        <a:defRPr sz="1429" kern="1200">
          <a:solidFill>
            <a:schemeClr val="tx1"/>
          </a:solidFill>
          <a:latin typeface="+mn-lt"/>
          <a:ea typeface="+mn-ea"/>
          <a:cs typeface="+mn-cs"/>
        </a:defRPr>
      </a:lvl4pPr>
      <a:lvl5pPr marL="1373002" algn="l" defTabSz="686501" rtl="0" eaLnBrk="1" latinLnBrk="0" hangingPunct="1">
        <a:defRPr sz="1429" kern="1200">
          <a:solidFill>
            <a:schemeClr val="tx1"/>
          </a:solidFill>
          <a:latin typeface="+mn-lt"/>
          <a:ea typeface="+mn-ea"/>
          <a:cs typeface="+mn-cs"/>
        </a:defRPr>
      </a:lvl5pPr>
      <a:lvl6pPr marL="1716253" algn="l" defTabSz="686501" rtl="0" eaLnBrk="1" latinLnBrk="0" hangingPunct="1">
        <a:defRPr sz="1429" kern="1200">
          <a:solidFill>
            <a:schemeClr val="tx1"/>
          </a:solidFill>
          <a:latin typeface="+mn-lt"/>
          <a:ea typeface="+mn-ea"/>
          <a:cs typeface="+mn-cs"/>
        </a:defRPr>
      </a:lvl6pPr>
      <a:lvl7pPr marL="2059504" algn="l" defTabSz="686501" rtl="0" eaLnBrk="1" latinLnBrk="0" hangingPunct="1">
        <a:defRPr sz="1429" kern="1200">
          <a:solidFill>
            <a:schemeClr val="tx1"/>
          </a:solidFill>
          <a:latin typeface="+mn-lt"/>
          <a:ea typeface="+mn-ea"/>
          <a:cs typeface="+mn-cs"/>
        </a:defRPr>
      </a:lvl7pPr>
      <a:lvl8pPr marL="2402755" algn="l" defTabSz="686501" rtl="0" eaLnBrk="1" latinLnBrk="0" hangingPunct="1">
        <a:defRPr sz="1429" kern="1200">
          <a:solidFill>
            <a:schemeClr val="tx1"/>
          </a:solidFill>
          <a:latin typeface="+mn-lt"/>
          <a:ea typeface="+mn-ea"/>
          <a:cs typeface="+mn-cs"/>
        </a:defRPr>
      </a:lvl8pPr>
      <a:lvl9pPr marL="2746006" algn="l" defTabSz="686501" rtl="0" eaLnBrk="1" latinLnBrk="0" hangingPunct="1">
        <a:defRPr sz="142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3"/>
            <a:ext cx="8363938"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90627" y="1447802"/>
            <a:ext cx="8366320"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490167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Lst>
  <p:transition>
    <p:fade/>
  </p:transition>
  <p:timing>
    <p:tnLst>
      <p:par>
        <p:cTn id="1" dur="indefinite" restart="never" nodeType="tmRoot"/>
      </p:par>
    </p:tnLst>
  </p:timing>
  <p:hf hdr="0" ftr="0" dt="0"/>
  <p:txStyles>
    <p:titleStyle>
      <a:lvl1pPr algn="l" defTabSz="684785" rtl="0" eaLnBrk="1" latinLnBrk="0" hangingPunct="1">
        <a:lnSpc>
          <a:spcPct val="90000"/>
        </a:lnSpc>
        <a:spcBef>
          <a:spcPct val="0"/>
        </a:spcBef>
        <a:buNone/>
        <a:defRPr lang="en-US" sz="4125" b="0" kern="1200" cap="none" spc="-75" baseline="0" dirty="0" smtClean="0">
          <a:ln w="3175">
            <a:noFill/>
          </a:ln>
          <a:solidFill>
            <a:srgbClr val="009E49"/>
          </a:solidFill>
          <a:effectLst/>
          <a:latin typeface="+mj-lt"/>
          <a:ea typeface="+mn-ea"/>
          <a:cs typeface="Arial" charset="0"/>
        </a:defRPr>
      </a:lvl1pPr>
    </p:titleStyle>
    <p:bodyStyle>
      <a:lvl1pPr marL="254427" marR="0" indent="-254427" algn="l" defTabSz="684785" rtl="0" eaLnBrk="1" fontAlgn="auto" latinLnBrk="0" hangingPunct="1">
        <a:lnSpc>
          <a:spcPct val="90000"/>
        </a:lnSpc>
        <a:spcBef>
          <a:spcPts val="900"/>
        </a:spcBef>
        <a:spcAft>
          <a:spcPts val="0"/>
        </a:spcAft>
        <a:buClrTx/>
        <a:buSzPct val="80000"/>
        <a:buFont typeface="Arial" pitchFamily="34" charset="0"/>
        <a:buChar char="•"/>
        <a:tabLst/>
        <a:defRPr sz="2700" kern="1200" spc="-53" baseline="0">
          <a:gradFill>
            <a:gsLst>
              <a:gs pos="1250">
                <a:schemeClr val="bg2"/>
              </a:gs>
              <a:gs pos="100000">
                <a:schemeClr val="bg2"/>
              </a:gs>
            </a:gsLst>
            <a:lin ang="5400000" scaled="0"/>
          </a:gradFill>
          <a:latin typeface="+mj-lt"/>
          <a:ea typeface="+mn-ea"/>
          <a:cs typeface="+mn-cs"/>
        </a:defRPr>
      </a:lvl1pPr>
      <a:lvl2pPr marL="429197" marR="0" indent="-174771" algn="l" defTabSz="684785" rtl="0" eaLnBrk="1" fontAlgn="auto" latinLnBrk="0" hangingPunct="1">
        <a:lnSpc>
          <a:spcPct val="90000"/>
        </a:lnSpc>
        <a:spcBef>
          <a:spcPts val="900"/>
        </a:spcBef>
        <a:spcAft>
          <a:spcPts val="0"/>
        </a:spcAft>
        <a:buClrTx/>
        <a:buSzPct val="90000"/>
        <a:buFont typeface="Wingdings" pitchFamily="2" charset="2"/>
        <a:buChar char=""/>
        <a:tabLst/>
        <a:defRPr sz="1800" kern="1200" spc="0" baseline="0">
          <a:gradFill>
            <a:gsLst>
              <a:gs pos="1250">
                <a:schemeClr val="bg2"/>
              </a:gs>
              <a:gs pos="100000">
                <a:schemeClr val="bg2"/>
              </a:gs>
            </a:gsLst>
            <a:lin ang="5400000" scaled="0"/>
          </a:gradFill>
          <a:latin typeface="+mn-lt"/>
          <a:ea typeface="+mn-ea"/>
          <a:cs typeface="+mn-cs"/>
        </a:defRPr>
      </a:lvl2pPr>
      <a:lvl3pPr marL="598023" marR="0" indent="-168826" algn="l" defTabSz="684785" rtl="0" eaLnBrk="1" fontAlgn="auto" latinLnBrk="0" hangingPunct="1">
        <a:lnSpc>
          <a:spcPct val="90000"/>
        </a:lnSpc>
        <a:spcBef>
          <a:spcPts val="900"/>
        </a:spcBef>
        <a:spcAft>
          <a:spcPts val="0"/>
        </a:spcAft>
        <a:buClrTx/>
        <a:buSzPct val="90000"/>
        <a:buFont typeface="Wingdings" pitchFamily="2" charset="2"/>
        <a:buChar char=""/>
        <a:tabLst>
          <a:tab pos="598023" algn="l"/>
        </a:tabLst>
        <a:defRPr sz="1800" kern="1200" spc="0" baseline="0">
          <a:gradFill>
            <a:gsLst>
              <a:gs pos="1250">
                <a:schemeClr val="bg2"/>
              </a:gs>
              <a:gs pos="100000">
                <a:schemeClr val="bg2"/>
              </a:gs>
            </a:gsLst>
            <a:lin ang="5400000" scaled="0"/>
          </a:gradFill>
          <a:latin typeface="+mn-lt"/>
          <a:ea typeface="+mn-ea"/>
          <a:cs typeface="+mn-cs"/>
        </a:defRPr>
      </a:lvl3pPr>
      <a:lvl4pPr marL="771604" marR="0" indent="-173581" algn="l" defTabSz="684785" rtl="0" eaLnBrk="1" fontAlgn="auto" latinLnBrk="0" hangingPunct="1">
        <a:lnSpc>
          <a:spcPct val="90000"/>
        </a:lnSpc>
        <a:spcBef>
          <a:spcPts val="900"/>
        </a:spcBef>
        <a:spcAft>
          <a:spcPts val="0"/>
        </a:spcAft>
        <a:buClrTx/>
        <a:buSzPct val="90000"/>
        <a:buFont typeface="Wingdings" pitchFamily="2" charset="2"/>
        <a:buChar char=""/>
        <a:tabLst/>
        <a:defRPr sz="1500" kern="1200" spc="0" baseline="0">
          <a:gradFill>
            <a:gsLst>
              <a:gs pos="1250">
                <a:schemeClr val="bg2"/>
              </a:gs>
              <a:gs pos="100000">
                <a:schemeClr val="bg2"/>
              </a:gs>
            </a:gsLst>
            <a:lin ang="5400000" scaled="0"/>
          </a:gradFill>
          <a:latin typeface="+mn-lt"/>
          <a:ea typeface="+mn-ea"/>
          <a:cs typeface="+mn-cs"/>
        </a:defRPr>
      </a:lvl4pPr>
      <a:lvl5pPr marL="940428" marR="0" indent="-168826" algn="l" defTabSz="684785" rtl="0" eaLnBrk="1" fontAlgn="auto" latinLnBrk="0" hangingPunct="1">
        <a:lnSpc>
          <a:spcPct val="90000"/>
        </a:lnSpc>
        <a:spcBef>
          <a:spcPts val="900"/>
        </a:spcBef>
        <a:spcAft>
          <a:spcPts val="0"/>
        </a:spcAft>
        <a:buClrTx/>
        <a:buSzPct val="90000"/>
        <a:buFont typeface="Wingdings" pitchFamily="2" charset="2"/>
        <a:buChar char=""/>
        <a:tabLst>
          <a:tab pos="940428" algn="l"/>
        </a:tabLst>
        <a:defRPr sz="1500" kern="1200" spc="0" baseline="0">
          <a:gradFill>
            <a:gsLst>
              <a:gs pos="1250">
                <a:schemeClr val="bg2"/>
              </a:gs>
              <a:gs pos="100000">
                <a:schemeClr val="bg2"/>
              </a:gs>
            </a:gsLst>
            <a:lin ang="5400000" scaled="0"/>
          </a:gradFill>
          <a:latin typeface="+mn-lt"/>
          <a:ea typeface="+mn-ea"/>
          <a:cs typeface="+mn-cs"/>
        </a:defRPr>
      </a:lvl5pPr>
      <a:lvl6pPr marL="1883159" indent="-171196" algn="l" defTabSz="68478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5552" indent="-171196" algn="l" defTabSz="68478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7945" indent="-171196" algn="l" defTabSz="68478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0336" indent="-171196" algn="l" defTabSz="68478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785" rtl="0" eaLnBrk="1" latinLnBrk="0" hangingPunct="1">
        <a:defRPr sz="1425" kern="1200">
          <a:solidFill>
            <a:schemeClr val="tx1"/>
          </a:solidFill>
          <a:latin typeface="+mn-lt"/>
          <a:ea typeface="+mn-ea"/>
          <a:cs typeface="+mn-cs"/>
        </a:defRPr>
      </a:lvl1pPr>
      <a:lvl2pPr marL="342392" algn="l" defTabSz="684785" rtl="0" eaLnBrk="1" latinLnBrk="0" hangingPunct="1">
        <a:defRPr sz="1425" kern="1200">
          <a:solidFill>
            <a:schemeClr val="tx1"/>
          </a:solidFill>
          <a:latin typeface="+mn-lt"/>
          <a:ea typeface="+mn-ea"/>
          <a:cs typeface="+mn-cs"/>
        </a:defRPr>
      </a:lvl2pPr>
      <a:lvl3pPr marL="684785" algn="l" defTabSz="684785" rtl="0" eaLnBrk="1" latinLnBrk="0" hangingPunct="1">
        <a:defRPr sz="1425" kern="1200">
          <a:solidFill>
            <a:schemeClr val="tx1"/>
          </a:solidFill>
          <a:latin typeface="+mn-lt"/>
          <a:ea typeface="+mn-ea"/>
          <a:cs typeface="+mn-cs"/>
        </a:defRPr>
      </a:lvl3pPr>
      <a:lvl4pPr marL="1027178" algn="l" defTabSz="684785" rtl="0" eaLnBrk="1" latinLnBrk="0" hangingPunct="1">
        <a:defRPr sz="1425" kern="1200">
          <a:solidFill>
            <a:schemeClr val="tx1"/>
          </a:solidFill>
          <a:latin typeface="+mn-lt"/>
          <a:ea typeface="+mn-ea"/>
          <a:cs typeface="+mn-cs"/>
        </a:defRPr>
      </a:lvl4pPr>
      <a:lvl5pPr marL="1369570" algn="l" defTabSz="684785" rtl="0" eaLnBrk="1" latinLnBrk="0" hangingPunct="1">
        <a:defRPr sz="1425" kern="1200">
          <a:solidFill>
            <a:schemeClr val="tx1"/>
          </a:solidFill>
          <a:latin typeface="+mn-lt"/>
          <a:ea typeface="+mn-ea"/>
          <a:cs typeface="+mn-cs"/>
        </a:defRPr>
      </a:lvl5pPr>
      <a:lvl6pPr marL="1711962" algn="l" defTabSz="684785" rtl="0" eaLnBrk="1" latinLnBrk="0" hangingPunct="1">
        <a:defRPr sz="1425" kern="1200">
          <a:solidFill>
            <a:schemeClr val="tx1"/>
          </a:solidFill>
          <a:latin typeface="+mn-lt"/>
          <a:ea typeface="+mn-ea"/>
          <a:cs typeface="+mn-cs"/>
        </a:defRPr>
      </a:lvl6pPr>
      <a:lvl7pPr marL="2054355" algn="l" defTabSz="684785" rtl="0" eaLnBrk="1" latinLnBrk="0" hangingPunct="1">
        <a:defRPr sz="1425" kern="1200">
          <a:solidFill>
            <a:schemeClr val="tx1"/>
          </a:solidFill>
          <a:latin typeface="+mn-lt"/>
          <a:ea typeface="+mn-ea"/>
          <a:cs typeface="+mn-cs"/>
        </a:defRPr>
      </a:lvl7pPr>
      <a:lvl8pPr marL="2396749" algn="l" defTabSz="684785" rtl="0" eaLnBrk="1" latinLnBrk="0" hangingPunct="1">
        <a:defRPr sz="1425" kern="1200">
          <a:solidFill>
            <a:schemeClr val="tx1"/>
          </a:solidFill>
          <a:latin typeface="+mn-lt"/>
          <a:ea typeface="+mn-ea"/>
          <a:cs typeface="+mn-cs"/>
        </a:defRPr>
      </a:lvl8pPr>
      <a:lvl9pPr marL="2739141" algn="l" defTabSz="684785" rtl="0" eaLnBrk="1" latinLnBrk="0" hangingPunct="1">
        <a:defRPr sz="1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epmpartners.com.au/wp-content/uploads/2015/08/PMOs-revised-and-original-budgets.pn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mailto:events@epmpartners.com.au"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epmpartners.com.au/wp-content/uploads/2015/08/PMOs-and-project-portfolio-management.pn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732271" y="3819465"/>
            <a:ext cx="2160270" cy="1032510"/>
          </a:xfrm>
        </p:spPr>
        <p:txBody>
          <a:bodyPr>
            <a:normAutofit fontScale="92500" lnSpcReduction="10000"/>
          </a:bodyPr>
          <a:lstStyle/>
          <a:p>
            <a:r>
              <a:rPr lang="en-AU" dirty="0" smtClean="0"/>
              <a:t>Laith Adel</a:t>
            </a:r>
          </a:p>
          <a:p>
            <a:r>
              <a:rPr lang="en-AU" dirty="0" smtClean="0"/>
              <a:t>Microsoft V-TSP</a:t>
            </a:r>
          </a:p>
          <a:p>
            <a:r>
              <a:rPr lang="en-AU" dirty="0" smtClean="0"/>
              <a:t> </a:t>
            </a:r>
            <a:endParaRPr lang="en-AU" dirty="0"/>
          </a:p>
        </p:txBody>
      </p:sp>
      <p:pic>
        <p:nvPicPr>
          <p:cNvPr id="5" name="Picture 4"/>
          <p:cNvPicPr/>
          <p:nvPr/>
        </p:nvPicPr>
        <p:blipFill>
          <a:blip r:embed="rId2"/>
          <a:stretch>
            <a:fillRect/>
          </a:stretch>
        </p:blipFill>
        <p:spPr>
          <a:xfrm>
            <a:off x="611505" y="3267367"/>
            <a:ext cx="5731510" cy="32353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Performance Monitoring</a:t>
            </a:r>
            <a:endParaRPr lang="en-AU" dirty="0"/>
          </a:p>
        </p:txBody>
      </p:sp>
      <p:sp>
        <p:nvSpPr>
          <p:cNvPr id="3" name="Content Placeholder 2"/>
          <p:cNvSpPr>
            <a:spLocks noGrp="1"/>
          </p:cNvSpPr>
          <p:nvPr>
            <p:ph idx="1"/>
          </p:nvPr>
        </p:nvSpPr>
        <p:spPr>
          <a:xfrm>
            <a:off x="457200" y="1600200"/>
            <a:ext cx="8229600" cy="4709159"/>
          </a:xfrm>
        </p:spPr>
        <p:txBody>
          <a:bodyPr>
            <a:normAutofit fontScale="92500" lnSpcReduction="20000"/>
          </a:bodyPr>
          <a:lstStyle/>
          <a:p>
            <a:r>
              <a:rPr lang="en-AU" dirty="0" smtClean="0"/>
              <a:t>Monitor </a:t>
            </a:r>
            <a:r>
              <a:rPr lang="en-AU" dirty="0"/>
              <a:t>projects </a:t>
            </a:r>
            <a:r>
              <a:rPr lang="en-AU" dirty="0" smtClean="0"/>
              <a:t>(i.e</a:t>
            </a:r>
            <a:r>
              <a:rPr lang="en-AU" dirty="0"/>
              <a:t>. Actuals – of money or resources) against the two Budgets (Original and Revised) </a:t>
            </a:r>
            <a:r>
              <a:rPr lang="en-AU" u="sng" dirty="0" smtClean="0"/>
              <a:t>separately</a:t>
            </a:r>
            <a:r>
              <a:rPr lang="en-AU" dirty="0" smtClean="0"/>
              <a:t>.</a:t>
            </a:r>
          </a:p>
          <a:p>
            <a:r>
              <a:rPr lang="en-AU" dirty="0" smtClean="0"/>
              <a:t>Each </a:t>
            </a:r>
            <a:r>
              <a:rPr lang="en-AU" dirty="0"/>
              <a:t>comparison is measuring different thing. When </a:t>
            </a:r>
            <a:r>
              <a:rPr lang="en-AU" dirty="0" smtClean="0"/>
              <a:t>comparing </a:t>
            </a:r>
            <a:r>
              <a:rPr lang="en-AU" dirty="0"/>
              <a:t>the </a:t>
            </a:r>
            <a:r>
              <a:rPr lang="en-AU" dirty="0" smtClean="0"/>
              <a:t>‘Actuals’ </a:t>
            </a:r>
            <a:r>
              <a:rPr lang="en-AU" dirty="0"/>
              <a:t>vs</a:t>
            </a:r>
            <a:r>
              <a:rPr lang="en-AU" dirty="0" smtClean="0"/>
              <a:t>. ‘</a:t>
            </a:r>
            <a:r>
              <a:rPr lang="en-AU" u="sng" dirty="0"/>
              <a:t>Original</a:t>
            </a:r>
            <a:r>
              <a:rPr lang="en-AU" dirty="0"/>
              <a:t> Budget’ </a:t>
            </a:r>
            <a:r>
              <a:rPr lang="en-AU" dirty="0" smtClean="0"/>
              <a:t>, it’s measuring </a:t>
            </a:r>
            <a:r>
              <a:rPr lang="en-AU" dirty="0"/>
              <a:t>and monitoring </a:t>
            </a:r>
            <a:r>
              <a:rPr lang="en-AU" b="1" i="1" dirty="0" smtClean="0"/>
              <a:t>Estimation</a:t>
            </a:r>
            <a:r>
              <a:rPr lang="en-AU" dirty="0" smtClean="0"/>
              <a:t> </a:t>
            </a:r>
            <a:r>
              <a:rPr lang="en-AU" dirty="0"/>
              <a:t>competency (which is important, </a:t>
            </a:r>
            <a:r>
              <a:rPr lang="en-AU" dirty="0" smtClean="0"/>
              <a:t>to see if investment </a:t>
            </a:r>
            <a:r>
              <a:rPr lang="en-AU" dirty="0"/>
              <a:t>in enhancing the Estimation competency, through training and/or process and </a:t>
            </a:r>
            <a:r>
              <a:rPr lang="en-AU" dirty="0" smtClean="0"/>
              <a:t>tools is required). </a:t>
            </a:r>
          </a:p>
          <a:p>
            <a:r>
              <a:rPr lang="en-AU" dirty="0" smtClean="0"/>
              <a:t>Comparing the ‘Actuals’ vs. ‘</a:t>
            </a:r>
            <a:r>
              <a:rPr lang="en-AU" u="sng" dirty="0" smtClean="0"/>
              <a:t>Revised</a:t>
            </a:r>
            <a:r>
              <a:rPr lang="en-AU" dirty="0" smtClean="0"/>
              <a:t> Budget’, in this case it’s measuring the performance of the </a:t>
            </a:r>
            <a:r>
              <a:rPr lang="en-AU" b="1" i="1" dirty="0" smtClean="0"/>
              <a:t>Execution </a:t>
            </a:r>
            <a:r>
              <a:rPr lang="en-AU" dirty="0" smtClean="0"/>
              <a:t>competency (which is not only important to see if Execution area need some enhancements, but to monitor the (RELEASE / REQUEST) process)</a:t>
            </a:r>
          </a:p>
          <a:p>
            <a:pPr marL="0" indent="0">
              <a:buNone/>
            </a:pPr>
            <a:endParaRPr lang="en-AU" dirty="0" smtClean="0"/>
          </a:p>
          <a:p>
            <a:pPr marL="0" indent="0">
              <a:buNone/>
            </a:pPr>
            <a:r>
              <a:rPr lang="en-AU" dirty="0" smtClean="0"/>
              <a:t>See </a:t>
            </a:r>
            <a:r>
              <a:rPr lang="en-AU" dirty="0"/>
              <a:t>sample charts below showing actuals deviation from Original and Revised budgets:</a:t>
            </a:r>
          </a:p>
          <a:p>
            <a:pPr marL="0" indent="0">
              <a:buNone/>
            </a:pPr>
            <a:endParaRPr lang="en-AU" dirty="0"/>
          </a:p>
        </p:txBody>
      </p:sp>
    </p:spTree>
    <p:extLst>
      <p:ext uri="{BB962C8B-B14F-4D97-AF65-F5344CB8AC3E}">
        <p14:creationId xmlns:p14="http://schemas.microsoft.com/office/powerpoint/2010/main" val="2832053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Monitoring Performance - Examples</a:t>
            </a:r>
            <a:endParaRPr lang="en-AU" dirty="0"/>
          </a:p>
        </p:txBody>
      </p:sp>
      <p:pic>
        <p:nvPicPr>
          <p:cNvPr id="4" name="Picture 3" descr="PMO's revised and original budget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09550" y="2708910"/>
            <a:ext cx="8477250" cy="1480820"/>
          </a:xfrm>
          <a:prstGeom prst="rect">
            <a:avLst/>
          </a:prstGeom>
          <a:noFill/>
          <a:ln>
            <a:noFill/>
          </a:ln>
        </p:spPr>
      </p:pic>
    </p:spTree>
    <p:extLst>
      <p:ext uri="{BB962C8B-B14F-4D97-AF65-F5344CB8AC3E}">
        <p14:creationId xmlns:p14="http://schemas.microsoft.com/office/powerpoint/2010/main" val="3539008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What if </a:t>
            </a:r>
            <a:r>
              <a:rPr lang="en-AU" b="1" dirty="0" smtClean="0"/>
              <a:t>the portfolio </a:t>
            </a:r>
            <a:r>
              <a:rPr lang="en-AU" b="1" dirty="0"/>
              <a:t>has only deficits and no surpluses</a:t>
            </a:r>
            <a:r>
              <a:rPr lang="en-AU" b="1" dirty="0" smtClean="0"/>
              <a:t>?</a:t>
            </a:r>
            <a:endParaRPr lang="en-AU" dirty="0"/>
          </a:p>
        </p:txBody>
      </p:sp>
      <p:sp>
        <p:nvSpPr>
          <p:cNvPr id="3" name="Content Placeholder 2"/>
          <p:cNvSpPr>
            <a:spLocks noGrp="1"/>
          </p:cNvSpPr>
          <p:nvPr>
            <p:ph idx="1"/>
          </p:nvPr>
        </p:nvSpPr>
        <p:spPr/>
        <p:txBody>
          <a:bodyPr/>
          <a:lstStyle/>
          <a:p>
            <a:r>
              <a:rPr lang="en-AU" dirty="0" smtClean="0"/>
              <a:t>It is underestimating problem (i.e. the </a:t>
            </a:r>
            <a:r>
              <a:rPr lang="en-AU" dirty="0"/>
              <a:t>estimation competency </a:t>
            </a:r>
            <a:r>
              <a:rPr lang="en-AU" dirty="0" smtClean="0"/>
              <a:t>itself) </a:t>
            </a:r>
            <a:r>
              <a:rPr lang="en-AU" dirty="0"/>
              <a:t>more than </a:t>
            </a:r>
            <a:r>
              <a:rPr lang="en-AU" dirty="0" smtClean="0"/>
              <a:t>portfolio balancing. </a:t>
            </a:r>
            <a:r>
              <a:rPr lang="en-AU" dirty="0"/>
              <a:t>So investing in estimation skills, tools </a:t>
            </a:r>
            <a:r>
              <a:rPr lang="en-AU" dirty="0" smtClean="0"/>
              <a:t>, </a:t>
            </a:r>
            <a:r>
              <a:rPr lang="en-AU" dirty="0" err="1" smtClean="0"/>
              <a:t>etc</a:t>
            </a:r>
            <a:r>
              <a:rPr lang="en-AU" dirty="0"/>
              <a:t> </a:t>
            </a:r>
            <a:r>
              <a:rPr lang="en-AU" dirty="0" smtClean="0"/>
              <a:t>could be a solution.</a:t>
            </a:r>
          </a:p>
          <a:p>
            <a:pPr marL="0" indent="0">
              <a:buNone/>
            </a:pPr>
            <a:endParaRPr lang="en-AU" dirty="0"/>
          </a:p>
          <a:p>
            <a:endParaRPr lang="en-AU" dirty="0"/>
          </a:p>
        </p:txBody>
      </p:sp>
    </p:spTree>
    <p:extLst>
      <p:ext uri="{BB962C8B-B14F-4D97-AF65-F5344CB8AC3E}">
        <p14:creationId xmlns:p14="http://schemas.microsoft.com/office/powerpoint/2010/main" val="2512195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What if the balance is in surplus</a:t>
            </a:r>
            <a:r>
              <a:rPr lang="en-AU" b="1" dirty="0" smtClean="0"/>
              <a:t>?</a:t>
            </a:r>
            <a:endParaRPr lang="en-AU" dirty="0"/>
          </a:p>
        </p:txBody>
      </p:sp>
      <p:sp>
        <p:nvSpPr>
          <p:cNvPr id="3" name="Content Placeholder 2"/>
          <p:cNvSpPr>
            <a:spLocks noGrp="1"/>
          </p:cNvSpPr>
          <p:nvPr>
            <p:ph idx="1"/>
          </p:nvPr>
        </p:nvSpPr>
        <p:spPr/>
        <p:txBody>
          <a:bodyPr/>
          <a:lstStyle/>
          <a:p>
            <a:r>
              <a:rPr lang="en-AU" dirty="0"/>
              <a:t>It depends on the frequency of your (REQUEST / RELEASE) cycle, if it frequent (for example monthly), </a:t>
            </a:r>
            <a:r>
              <a:rPr lang="en-AU" dirty="0" smtClean="0"/>
              <a:t>doing nothing for </a:t>
            </a:r>
            <a:r>
              <a:rPr lang="en-AU" dirty="0"/>
              <a:t>at least a quarter, in case requests are </a:t>
            </a:r>
            <a:r>
              <a:rPr lang="en-AU" dirty="0" smtClean="0"/>
              <a:t>coming. </a:t>
            </a:r>
          </a:p>
          <a:p>
            <a:r>
              <a:rPr lang="en-AU" dirty="0" smtClean="0"/>
              <a:t>If there is still a surplus </a:t>
            </a:r>
          </a:p>
          <a:p>
            <a:pPr lvl="1"/>
            <a:r>
              <a:rPr lang="en-AU" dirty="0" smtClean="0"/>
              <a:t>Return </a:t>
            </a:r>
            <a:r>
              <a:rPr lang="en-AU" dirty="0"/>
              <a:t>back to the </a:t>
            </a:r>
            <a:r>
              <a:rPr lang="en-AU" dirty="0" smtClean="0"/>
              <a:t>business</a:t>
            </a:r>
          </a:p>
          <a:p>
            <a:pPr lvl="1"/>
            <a:r>
              <a:rPr lang="en-AU" dirty="0" smtClean="0"/>
              <a:t>Achieve </a:t>
            </a:r>
            <a:r>
              <a:rPr lang="en-AU" dirty="0"/>
              <a:t>‘optional objectives’ buy approving more projects</a:t>
            </a:r>
            <a:r>
              <a:rPr lang="en-AU" dirty="0" smtClean="0"/>
              <a:t>.</a:t>
            </a:r>
            <a:endParaRPr lang="en-AU" dirty="0"/>
          </a:p>
        </p:txBody>
      </p:sp>
    </p:spTree>
    <p:extLst>
      <p:ext uri="{BB962C8B-B14F-4D97-AF65-F5344CB8AC3E}">
        <p14:creationId xmlns:p14="http://schemas.microsoft.com/office/powerpoint/2010/main" val="1232296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Microsoft PPM Functions / Microsoft Project Online</a:t>
            </a:r>
            <a:endParaRPr lang="en-AU" dirty="0"/>
          </a:p>
        </p:txBody>
      </p:sp>
      <p:sp>
        <p:nvSpPr>
          <p:cNvPr id="4" name="Rectangle 3"/>
          <p:cNvSpPr/>
          <p:nvPr/>
        </p:nvSpPr>
        <p:spPr bwMode="auto">
          <a:xfrm>
            <a:off x="1581785" y="1997534"/>
            <a:ext cx="1380817" cy="14299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190" tIns="45595" rIns="45595" bIns="91190" anchor="b"/>
          <a:lstStyle/>
          <a:p>
            <a:pPr defTabSz="911541" fontAlgn="base">
              <a:spcBef>
                <a:spcPct val="0"/>
              </a:spcBef>
              <a:spcAft>
                <a:spcPct val="0"/>
              </a:spcAft>
              <a:defRPr/>
            </a:pPr>
            <a:r>
              <a:rPr lang="en-US" sz="1400"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Program </a:t>
            </a:r>
          </a:p>
          <a:p>
            <a:pPr defTabSz="911541" fontAlgn="base">
              <a:spcBef>
                <a:spcPct val="0"/>
              </a:spcBef>
              <a:spcAft>
                <a:spcPct val="0"/>
              </a:spcAft>
              <a:defRPr/>
            </a:pPr>
            <a:r>
              <a:rPr lang="en-US" sz="1400"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Management</a:t>
            </a:r>
          </a:p>
        </p:txBody>
      </p:sp>
      <p:sp>
        <p:nvSpPr>
          <p:cNvPr id="5" name="Rectangle 4"/>
          <p:cNvSpPr/>
          <p:nvPr/>
        </p:nvSpPr>
        <p:spPr bwMode="auto">
          <a:xfrm>
            <a:off x="3071827" y="1996877"/>
            <a:ext cx="1380817" cy="14299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190" tIns="45595" rIns="45595" bIns="91190" anchor="b"/>
          <a:lstStyle/>
          <a:p>
            <a:pPr defTabSz="911541" fontAlgn="base">
              <a:spcBef>
                <a:spcPct val="0"/>
              </a:spcBef>
              <a:spcAft>
                <a:spcPct val="0"/>
              </a:spcAft>
              <a:defRPr/>
            </a:pPr>
            <a:r>
              <a:rPr lang="en-US" sz="1400"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Demand</a:t>
            </a:r>
          </a:p>
          <a:p>
            <a:pPr defTabSz="911541" fontAlgn="base">
              <a:spcBef>
                <a:spcPct val="0"/>
              </a:spcBef>
              <a:spcAft>
                <a:spcPct val="0"/>
              </a:spcAft>
              <a:defRPr/>
            </a:pPr>
            <a:r>
              <a:rPr lang="en-US" sz="1400"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Management</a:t>
            </a:r>
          </a:p>
        </p:txBody>
      </p:sp>
      <p:sp>
        <p:nvSpPr>
          <p:cNvPr id="6" name="Rectangle 5"/>
          <p:cNvSpPr/>
          <p:nvPr/>
        </p:nvSpPr>
        <p:spPr bwMode="auto">
          <a:xfrm>
            <a:off x="4561869" y="1997532"/>
            <a:ext cx="1380817" cy="14299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190" tIns="45595" rIns="45595" bIns="91190" anchor="b"/>
          <a:lstStyle/>
          <a:p>
            <a:pPr defTabSz="911541" fontAlgn="base">
              <a:spcBef>
                <a:spcPct val="0"/>
              </a:spcBef>
              <a:spcAft>
                <a:spcPct val="0"/>
              </a:spcAft>
              <a:defRPr/>
            </a:pPr>
            <a:r>
              <a:rPr lang="en-US" sz="1400"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Portfolio Analytics &amp; Selection</a:t>
            </a:r>
          </a:p>
        </p:txBody>
      </p:sp>
      <p:sp>
        <p:nvSpPr>
          <p:cNvPr id="7" name="Rectangle 6"/>
          <p:cNvSpPr/>
          <p:nvPr/>
        </p:nvSpPr>
        <p:spPr bwMode="auto">
          <a:xfrm>
            <a:off x="6051911" y="1997532"/>
            <a:ext cx="1380817" cy="14299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190" tIns="45595" rIns="45595" bIns="91190" anchor="b"/>
          <a:lstStyle/>
          <a:p>
            <a:pPr defTabSz="911541" fontAlgn="base">
              <a:spcBef>
                <a:spcPct val="0"/>
              </a:spcBef>
              <a:spcAft>
                <a:spcPct val="0"/>
              </a:spcAft>
              <a:defRPr/>
            </a:pPr>
            <a:r>
              <a:rPr lang="en-US" sz="1400"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Time</a:t>
            </a:r>
          </a:p>
          <a:p>
            <a:pPr defTabSz="911541" fontAlgn="base">
              <a:spcBef>
                <a:spcPct val="0"/>
              </a:spcBef>
              <a:spcAft>
                <a:spcPct val="0"/>
              </a:spcAft>
              <a:defRPr/>
            </a:pPr>
            <a:r>
              <a:rPr lang="en-US" sz="1400"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Reporting</a:t>
            </a:r>
          </a:p>
        </p:txBody>
      </p:sp>
      <p:sp>
        <p:nvSpPr>
          <p:cNvPr id="8" name="Rectangle 7"/>
          <p:cNvSpPr/>
          <p:nvPr/>
        </p:nvSpPr>
        <p:spPr bwMode="auto">
          <a:xfrm>
            <a:off x="7541955" y="1988820"/>
            <a:ext cx="1380817" cy="14299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190" tIns="45595" rIns="45595" bIns="91190" anchor="b"/>
          <a:lstStyle/>
          <a:p>
            <a:pPr defTabSz="911541" fontAlgn="base">
              <a:spcBef>
                <a:spcPct val="0"/>
              </a:spcBef>
              <a:spcAft>
                <a:spcPct val="0"/>
              </a:spcAft>
              <a:defRPr/>
            </a:pPr>
            <a:r>
              <a:rPr lang="en-US" sz="1400" b="1" spc="-5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Issues &amp; Risk</a:t>
            </a:r>
          </a:p>
          <a:p>
            <a:pPr defTabSz="911541" fontAlgn="base">
              <a:spcBef>
                <a:spcPct val="0"/>
              </a:spcBef>
              <a:spcAft>
                <a:spcPct val="0"/>
              </a:spcAft>
              <a:defRPr/>
            </a:pPr>
            <a:r>
              <a:rPr lang="en-US" sz="1400" b="1" spc="-5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Management</a:t>
            </a:r>
          </a:p>
        </p:txBody>
      </p:sp>
      <p:sp>
        <p:nvSpPr>
          <p:cNvPr id="9" name="Rectangle 8"/>
          <p:cNvSpPr/>
          <p:nvPr/>
        </p:nvSpPr>
        <p:spPr bwMode="auto">
          <a:xfrm>
            <a:off x="1581785" y="3519309"/>
            <a:ext cx="1380817" cy="14299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190" tIns="45595" rIns="45595" bIns="91190" anchor="b"/>
          <a:lstStyle/>
          <a:p>
            <a:pPr defTabSz="911541" fontAlgn="base">
              <a:spcBef>
                <a:spcPct val="0"/>
              </a:spcBef>
              <a:spcAft>
                <a:spcPct val="0"/>
              </a:spcAft>
              <a:defRPr/>
            </a:pPr>
            <a:r>
              <a:rPr lang="en-US" sz="1400"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Business Intelligence &amp; Reporting</a:t>
            </a:r>
          </a:p>
        </p:txBody>
      </p:sp>
      <p:sp>
        <p:nvSpPr>
          <p:cNvPr id="10" name="Rectangle 9"/>
          <p:cNvSpPr/>
          <p:nvPr/>
        </p:nvSpPr>
        <p:spPr bwMode="auto">
          <a:xfrm>
            <a:off x="3071827" y="3519309"/>
            <a:ext cx="1380817" cy="14299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190" tIns="45595" rIns="45595" bIns="91190" anchor="b"/>
          <a:lstStyle/>
          <a:p>
            <a:pPr defTabSz="911541" fontAlgn="base">
              <a:spcBef>
                <a:spcPct val="0"/>
              </a:spcBef>
              <a:spcAft>
                <a:spcPct val="0"/>
              </a:spcAft>
              <a:defRPr/>
            </a:pPr>
            <a:r>
              <a:rPr lang="en-US" sz="1400"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Team Collaboration </a:t>
            </a:r>
            <a:r>
              <a:rPr lang="en-US" sz="1400" b="1">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&amp; Social</a:t>
            </a:r>
            <a:endParaRPr lang="en-US" sz="1400"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endParaRPr>
          </a:p>
        </p:txBody>
      </p:sp>
      <p:sp>
        <p:nvSpPr>
          <p:cNvPr id="11" name="Rectangle 10"/>
          <p:cNvSpPr/>
          <p:nvPr/>
        </p:nvSpPr>
        <p:spPr bwMode="auto">
          <a:xfrm>
            <a:off x="4561869" y="3519309"/>
            <a:ext cx="1380817" cy="14299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190" tIns="45595" rIns="45595" bIns="91190" anchor="b"/>
          <a:lstStyle/>
          <a:p>
            <a:pPr defTabSz="911541" fontAlgn="base">
              <a:spcBef>
                <a:spcPct val="0"/>
              </a:spcBef>
              <a:spcAft>
                <a:spcPct val="0"/>
              </a:spcAft>
              <a:defRPr/>
            </a:pPr>
            <a:r>
              <a:rPr lang="en-US" sz="1400"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Financial Management</a:t>
            </a:r>
          </a:p>
        </p:txBody>
      </p:sp>
      <p:sp>
        <p:nvSpPr>
          <p:cNvPr id="12" name="Rectangle 11"/>
          <p:cNvSpPr/>
          <p:nvPr/>
        </p:nvSpPr>
        <p:spPr bwMode="auto">
          <a:xfrm>
            <a:off x="6051911" y="3519309"/>
            <a:ext cx="1380817" cy="14299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190" tIns="45595" rIns="45595" bIns="91190" anchor="b"/>
          <a:lstStyle/>
          <a:p>
            <a:pPr defTabSz="911541" fontAlgn="base">
              <a:spcBef>
                <a:spcPct val="0"/>
              </a:spcBef>
              <a:spcAft>
                <a:spcPct val="0"/>
              </a:spcAft>
              <a:defRPr/>
            </a:pPr>
            <a:r>
              <a:rPr lang="en-US" sz="1400" b="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Resource Management</a:t>
            </a:r>
          </a:p>
        </p:txBody>
      </p:sp>
      <p:sp>
        <p:nvSpPr>
          <p:cNvPr id="13" name="Rectangle 12"/>
          <p:cNvSpPr/>
          <p:nvPr/>
        </p:nvSpPr>
        <p:spPr bwMode="auto">
          <a:xfrm>
            <a:off x="7541955" y="3519309"/>
            <a:ext cx="1380817" cy="14299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190" tIns="45595" rIns="45595" bIns="91190" anchor="b"/>
          <a:lstStyle/>
          <a:p>
            <a:pPr defTabSz="911541" fontAlgn="base">
              <a:spcBef>
                <a:spcPct val="0"/>
              </a:spcBef>
              <a:spcAft>
                <a:spcPct val="0"/>
              </a:spcAft>
              <a:defRPr/>
            </a:pPr>
            <a:r>
              <a:rPr lang="en-US" sz="1400" b="1" spc="-5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Schedule Management</a:t>
            </a:r>
          </a:p>
        </p:txBody>
      </p:sp>
      <p:sp>
        <p:nvSpPr>
          <p:cNvPr id="14" name="Rectangle 13"/>
          <p:cNvSpPr/>
          <p:nvPr/>
        </p:nvSpPr>
        <p:spPr bwMode="auto">
          <a:xfrm>
            <a:off x="181373" y="1988821"/>
            <a:ext cx="1299635" cy="2960422"/>
          </a:xfrm>
          <a:prstGeom prst="rect">
            <a:avLst/>
          </a:prstGeom>
          <a:solidFill>
            <a:srgbClr val="77787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190" tIns="45595" rIns="45595" bIns="91190" anchor="ctr"/>
          <a:lstStyle/>
          <a:p>
            <a:pPr algn="ctr" defTabSz="911541" fontAlgn="base">
              <a:spcBef>
                <a:spcPct val="0"/>
              </a:spcBef>
              <a:spcAft>
                <a:spcPct val="0"/>
              </a:spcAft>
              <a:defRPr/>
            </a:pPr>
            <a:r>
              <a:rPr lang="en-US" sz="4788" spc="-51" dirty="0">
                <a:gradFill>
                  <a:gsLst>
                    <a:gs pos="0">
                      <a:srgbClr val="FFFFFF"/>
                    </a:gs>
                    <a:gs pos="100000">
                      <a:srgbClr val="FFFFFF"/>
                    </a:gs>
                  </a:gsLst>
                  <a:lin ang="5400000" scaled="0"/>
                </a:gradFill>
                <a:latin typeface="Segoe UI Light"/>
                <a:ea typeface="Segoe UI" panose="020B0502040204020203" pitchFamily="34" charset="0"/>
                <a:cs typeface="Segoe UI" panose="020B0502040204020203" pitchFamily="34" charset="0"/>
              </a:rPr>
              <a:t>PPM</a:t>
            </a:r>
          </a:p>
        </p:txBody>
      </p:sp>
      <p:sp>
        <p:nvSpPr>
          <p:cNvPr id="15" name="Freeform 15"/>
          <p:cNvSpPr>
            <a:spLocks noEditPoints="1"/>
          </p:cNvSpPr>
          <p:nvPr/>
        </p:nvSpPr>
        <p:spPr bwMode="black">
          <a:xfrm>
            <a:off x="2000611" y="3634030"/>
            <a:ext cx="543165" cy="495657"/>
          </a:xfrm>
          <a:custGeom>
            <a:avLst/>
            <a:gdLst>
              <a:gd name="T0" fmla="*/ 98307 w 2416"/>
              <a:gd name="T1" fmla="*/ 159218 h 2209"/>
              <a:gd name="T2" fmla="*/ 118149 w 2416"/>
              <a:gd name="T3" fmla="*/ 172711 h 2209"/>
              <a:gd name="T4" fmla="*/ 199095 w 2416"/>
              <a:gd name="T5" fmla="*/ 156969 h 2209"/>
              <a:gd name="T6" fmla="*/ 291539 w 2416"/>
              <a:gd name="T7" fmla="*/ 158993 h 2209"/>
              <a:gd name="T8" fmla="*/ 326714 w 2416"/>
              <a:gd name="T9" fmla="*/ 157869 h 2209"/>
              <a:gd name="T10" fmla="*/ 322204 w 2416"/>
              <a:gd name="T11" fmla="*/ 89729 h 2209"/>
              <a:gd name="T12" fmla="*/ 296951 w 2416"/>
              <a:gd name="T13" fmla="*/ 27886 h 2209"/>
              <a:gd name="T14" fmla="*/ 248248 w 2416"/>
              <a:gd name="T15" fmla="*/ 4723 h 2209"/>
              <a:gd name="T16" fmla="*/ 120855 w 2416"/>
              <a:gd name="T17" fmla="*/ 56221 h 2209"/>
              <a:gd name="T18" fmla="*/ 79593 w 2416"/>
              <a:gd name="T19" fmla="*/ 97375 h 2209"/>
              <a:gd name="T20" fmla="*/ 87259 w 2416"/>
              <a:gd name="T21" fmla="*/ 119189 h 2209"/>
              <a:gd name="T22" fmla="*/ 101464 w 2416"/>
              <a:gd name="T23" fmla="*/ 271435 h 2209"/>
              <a:gd name="T24" fmla="*/ 139118 w 2416"/>
              <a:gd name="T25" fmla="*/ 286053 h 2209"/>
              <a:gd name="T26" fmla="*/ 155352 w 2416"/>
              <a:gd name="T27" fmla="*/ 285603 h 2209"/>
              <a:gd name="T28" fmla="*/ 147235 w 2416"/>
              <a:gd name="T29" fmla="*/ 267612 h 2209"/>
              <a:gd name="T30" fmla="*/ 141147 w 2416"/>
              <a:gd name="T31" fmla="*/ 253220 h 2209"/>
              <a:gd name="T32" fmla="*/ 124688 w 2416"/>
              <a:gd name="T33" fmla="*/ 227133 h 2209"/>
              <a:gd name="T34" fmla="*/ 87033 w 2416"/>
              <a:gd name="T35" fmla="*/ 169788 h 2209"/>
              <a:gd name="T36" fmla="*/ 47124 w 2416"/>
              <a:gd name="T37" fmla="*/ 128859 h 2209"/>
              <a:gd name="T38" fmla="*/ 10823 w 2416"/>
              <a:gd name="T39" fmla="*/ 176984 h 2209"/>
              <a:gd name="T40" fmla="*/ 27282 w 2416"/>
              <a:gd name="T41" fmla="*/ 267612 h 2209"/>
              <a:gd name="T42" fmla="*/ 80044 w 2416"/>
              <a:gd name="T43" fmla="*/ 264913 h 2209"/>
              <a:gd name="T44" fmla="*/ 453431 w 2416"/>
              <a:gd name="T45" fmla="*/ 42503 h 2209"/>
              <a:gd name="T46" fmla="*/ 331448 w 2416"/>
              <a:gd name="T47" fmla="*/ 5622 h 2209"/>
              <a:gd name="T48" fmla="*/ 311832 w 2416"/>
              <a:gd name="T49" fmla="*/ 44077 h 2209"/>
              <a:gd name="T50" fmla="*/ 345653 w 2416"/>
              <a:gd name="T51" fmla="*/ 137179 h 2209"/>
              <a:gd name="T52" fmla="*/ 358055 w 2416"/>
              <a:gd name="T53" fmla="*/ 180582 h 2209"/>
              <a:gd name="T54" fmla="*/ 388268 w 2416"/>
              <a:gd name="T55" fmla="*/ 210941 h 2209"/>
              <a:gd name="T56" fmla="*/ 429981 w 2416"/>
              <a:gd name="T57" fmla="*/ 278856 h 2209"/>
              <a:gd name="T58" fmla="*/ 513407 w 2416"/>
              <a:gd name="T59" fmla="*/ 255243 h 2209"/>
              <a:gd name="T60" fmla="*/ 523779 w 2416"/>
              <a:gd name="T61" fmla="*/ 113791 h 2209"/>
              <a:gd name="T62" fmla="*/ 401571 w 2416"/>
              <a:gd name="T63" fmla="*/ 269861 h 2209"/>
              <a:gd name="T64" fmla="*/ 399767 w 2416"/>
              <a:gd name="T65" fmla="*/ 263564 h 2209"/>
              <a:gd name="T66" fmla="*/ 357378 w 2416"/>
              <a:gd name="T67" fmla="*/ 193850 h 2209"/>
              <a:gd name="T68" fmla="*/ 296951 w 2416"/>
              <a:gd name="T69" fmla="*/ 167988 h 2209"/>
              <a:gd name="T70" fmla="*/ 204506 w 2416"/>
              <a:gd name="T71" fmla="*/ 166189 h 2209"/>
              <a:gd name="T72" fmla="*/ 110257 w 2416"/>
              <a:gd name="T73" fmla="*/ 186879 h 2209"/>
              <a:gd name="T74" fmla="*/ 141373 w 2416"/>
              <a:gd name="T75" fmla="*/ 225784 h 2209"/>
              <a:gd name="T76" fmla="*/ 158735 w 2416"/>
              <a:gd name="T77" fmla="*/ 265813 h 2209"/>
              <a:gd name="T78" fmla="*/ 158735 w 2416"/>
              <a:gd name="T79" fmla="*/ 266038 h 2209"/>
              <a:gd name="T80" fmla="*/ 196389 w 2416"/>
              <a:gd name="T81" fmla="*/ 299995 h 2209"/>
              <a:gd name="T82" fmla="*/ 266963 w 2416"/>
              <a:gd name="T83" fmla="*/ 319560 h 2209"/>
              <a:gd name="T84" fmla="*/ 320626 w 2416"/>
              <a:gd name="T85" fmla="*/ 346097 h 2209"/>
              <a:gd name="T86" fmla="*/ 386915 w 2416"/>
              <a:gd name="T87" fmla="*/ 343173 h 2209"/>
              <a:gd name="T88" fmla="*/ 408336 w 2416"/>
              <a:gd name="T89" fmla="*/ 311914 h 2209"/>
              <a:gd name="T90" fmla="*/ 407885 w 2416"/>
              <a:gd name="T91" fmla="*/ 291225 h 2209"/>
              <a:gd name="T92" fmla="*/ 264482 w 2416"/>
              <a:gd name="T93" fmla="*/ 334178 h 2209"/>
              <a:gd name="T94" fmla="*/ 235396 w 2416"/>
              <a:gd name="T95" fmla="*/ 329680 h 2209"/>
              <a:gd name="T96" fmla="*/ 221868 w 2416"/>
              <a:gd name="T97" fmla="*/ 353743 h 2209"/>
              <a:gd name="T98" fmla="*/ 182409 w 2416"/>
              <a:gd name="T99" fmla="*/ 403442 h 2209"/>
              <a:gd name="T100" fmla="*/ 169557 w 2416"/>
              <a:gd name="T101" fmla="*/ 452242 h 2209"/>
              <a:gd name="T102" fmla="*/ 175420 w 2416"/>
              <a:gd name="T103" fmla="*/ 483501 h 2209"/>
              <a:gd name="T104" fmla="*/ 198418 w 2416"/>
              <a:gd name="T105" fmla="*/ 489573 h 2209"/>
              <a:gd name="T106" fmla="*/ 228181 w 2416"/>
              <a:gd name="T107" fmla="*/ 450893 h 2209"/>
              <a:gd name="T108" fmla="*/ 276433 w 2416"/>
              <a:gd name="T109" fmla="*/ 389724 h 2209"/>
              <a:gd name="T110" fmla="*/ 280717 w 2416"/>
              <a:gd name="T111" fmla="*/ 346546 h 2209"/>
              <a:gd name="T112" fmla="*/ 179704 w 2416"/>
              <a:gd name="T113" fmla="*/ 386351 h 2209"/>
              <a:gd name="T114" fmla="*/ 220289 w 2416"/>
              <a:gd name="T115" fmla="*/ 341824 h 2209"/>
              <a:gd name="T116" fmla="*/ 187370 w 2416"/>
              <a:gd name="T117" fmla="*/ 311689 h 2209"/>
              <a:gd name="T118" fmla="*/ 131677 w 2416"/>
              <a:gd name="T119" fmla="*/ 292124 h 2209"/>
              <a:gd name="T120" fmla="*/ 50055 w 2416"/>
              <a:gd name="T121" fmla="*/ 339575 h 2209"/>
              <a:gd name="T122" fmla="*/ 128295 w 2416"/>
              <a:gd name="T123" fmla="*/ 406815 h 22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102" tIns="41052" rIns="82102" bIns="41052"/>
          <a:lstStyle/>
          <a:p>
            <a:pPr defTabSz="910531" fontAlgn="base">
              <a:spcBef>
                <a:spcPct val="0"/>
              </a:spcBef>
              <a:spcAft>
                <a:spcPct val="0"/>
              </a:spcAft>
            </a:pPr>
            <a:endParaRPr lang="en-US" sz="1400" b="1">
              <a:solidFill>
                <a:srgbClr val="505050"/>
              </a:solidFill>
              <a:latin typeface="Segoe UI Light"/>
              <a:ea typeface="MS PGothic" panose="020B0600070205080204" pitchFamily="34" charset="-128"/>
            </a:endParaRPr>
          </a:p>
        </p:txBody>
      </p:sp>
      <p:sp>
        <p:nvSpPr>
          <p:cNvPr id="16" name="Freeform 11"/>
          <p:cNvSpPr>
            <a:spLocks noEditPoints="1"/>
          </p:cNvSpPr>
          <p:nvPr/>
        </p:nvSpPr>
        <p:spPr bwMode="black">
          <a:xfrm>
            <a:off x="2016788" y="2102559"/>
            <a:ext cx="560584" cy="555835"/>
          </a:xfrm>
          <a:custGeom>
            <a:avLst/>
            <a:gdLst>
              <a:gd name="T0" fmla="*/ 121793 w 300"/>
              <a:gd name="T1" fmla="*/ 3751 h 297"/>
              <a:gd name="T2" fmla="*/ 211733 w 300"/>
              <a:gd name="T3" fmla="*/ 0 h 297"/>
              <a:gd name="T4" fmla="*/ 215480 w 300"/>
              <a:gd name="T5" fmla="*/ 22507 h 297"/>
              <a:gd name="T6" fmla="*/ 440329 w 300"/>
              <a:gd name="T7" fmla="*/ 22507 h 297"/>
              <a:gd name="T8" fmla="*/ 434708 w 300"/>
              <a:gd name="T9" fmla="*/ 0 h 297"/>
              <a:gd name="T10" fmla="*/ 346642 w 300"/>
              <a:gd name="T11" fmla="*/ 3751 h 297"/>
              <a:gd name="T12" fmla="*/ 440329 w 300"/>
              <a:gd name="T13" fmla="*/ 22507 h 297"/>
              <a:gd name="T14" fmla="*/ 183627 w 300"/>
              <a:gd name="T15" fmla="*/ 512042 h 297"/>
              <a:gd name="T16" fmla="*/ 0 w 300"/>
              <a:gd name="T17" fmla="*/ 553306 h 297"/>
              <a:gd name="T18" fmla="*/ 178005 w 300"/>
              <a:gd name="T19" fmla="*/ 557057 h 297"/>
              <a:gd name="T20" fmla="*/ 384117 w 300"/>
              <a:gd name="T21" fmla="*/ 557057 h 297"/>
              <a:gd name="T22" fmla="*/ 562122 w 300"/>
              <a:gd name="T23" fmla="*/ 553306 h 297"/>
              <a:gd name="T24" fmla="*/ 378495 w 300"/>
              <a:gd name="T25" fmla="*/ 512042 h 297"/>
              <a:gd name="T26" fmla="*/ 384117 w 300"/>
              <a:gd name="T27" fmla="*/ 557057 h 297"/>
              <a:gd name="T28" fmla="*/ 507784 w 300"/>
              <a:gd name="T29" fmla="*/ 155676 h 297"/>
              <a:gd name="T30" fmla="*/ 560248 w 300"/>
              <a:gd name="T31" fmla="*/ 502664 h 297"/>
              <a:gd name="T32" fmla="*/ 425339 w 300"/>
              <a:gd name="T33" fmla="*/ 316979 h 297"/>
              <a:gd name="T34" fmla="*/ 341021 w 300"/>
              <a:gd name="T35" fmla="*/ 311352 h 297"/>
              <a:gd name="T36" fmla="*/ 290430 w 300"/>
              <a:gd name="T37" fmla="*/ 285093 h 297"/>
              <a:gd name="T38" fmla="*/ 288556 w 300"/>
              <a:gd name="T39" fmla="*/ 298222 h 297"/>
              <a:gd name="T40" fmla="*/ 271692 w 300"/>
              <a:gd name="T41" fmla="*/ 296347 h 297"/>
              <a:gd name="T42" fmla="*/ 222975 w 300"/>
              <a:gd name="T43" fmla="*/ 285093 h 297"/>
              <a:gd name="T44" fmla="*/ 215480 w 300"/>
              <a:gd name="T45" fmla="*/ 316979 h 297"/>
              <a:gd name="T46" fmla="*/ 179879 w 300"/>
              <a:gd name="T47" fmla="*/ 502664 h 297"/>
              <a:gd name="T48" fmla="*/ 46844 w 300"/>
              <a:gd name="T49" fmla="*/ 316979 h 297"/>
              <a:gd name="T50" fmla="*/ 78697 w 300"/>
              <a:gd name="T51" fmla="*/ 142547 h 297"/>
              <a:gd name="T52" fmla="*/ 136783 w 300"/>
              <a:gd name="T53" fmla="*/ 110661 h 297"/>
              <a:gd name="T54" fmla="*/ 114298 w 300"/>
              <a:gd name="T55" fmla="*/ 106910 h 297"/>
              <a:gd name="T56" fmla="*/ 224849 w 300"/>
              <a:gd name="T57" fmla="*/ 28134 h 297"/>
              <a:gd name="T58" fmla="*/ 221101 w 300"/>
              <a:gd name="T59" fmla="*/ 110661 h 297"/>
              <a:gd name="T60" fmla="*/ 202364 w 300"/>
              <a:gd name="T61" fmla="*/ 127542 h 297"/>
              <a:gd name="T62" fmla="*/ 271692 w 300"/>
              <a:gd name="T63" fmla="*/ 116288 h 297"/>
              <a:gd name="T64" fmla="*/ 262324 w 300"/>
              <a:gd name="T65" fmla="*/ 114412 h 297"/>
              <a:gd name="T66" fmla="*/ 266071 w 300"/>
              <a:gd name="T67" fmla="*/ 103159 h 297"/>
              <a:gd name="T68" fmla="*/ 299798 w 300"/>
              <a:gd name="T69" fmla="*/ 105034 h 297"/>
              <a:gd name="T70" fmla="*/ 296051 w 300"/>
              <a:gd name="T71" fmla="*/ 116288 h 297"/>
              <a:gd name="T72" fmla="*/ 290430 w 300"/>
              <a:gd name="T73" fmla="*/ 127542 h 297"/>
              <a:gd name="T74" fmla="*/ 359758 w 300"/>
              <a:gd name="T75" fmla="*/ 110661 h 297"/>
              <a:gd name="T76" fmla="*/ 337273 w 300"/>
              <a:gd name="T77" fmla="*/ 106910 h 297"/>
              <a:gd name="T78" fmla="*/ 447824 w 300"/>
              <a:gd name="T79" fmla="*/ 28134 h 297"/>
              <a:gd name="T80" fmla="*/ 444076 w 300"/>
              <a:gd name="T81" fmla="*/ 110661 h 297"/>
              <a:gd name="T82" fmla="*/ 425339 w 300"/>
              <a:gd name="T83" fmla="*/ 142547 h 297"/>
              <a:gd name="T84" fmla="*/ 228596 w 300"/>
              <a:gd name="T85" fmla="*/ 155676 h 297"/>
              <a:gd name="T86" fmla="*/ 271692 w 300"/>
              <a:gd name="T87" fmla="*/ 135044 h 297"/>
              <a:gd name="T88" fmla="*/ 202364 w 300"/>
              <a:gd name="T89" fmla="*/ 142547 h 297"/>
              <a:gd name="T90" fmla="*/ 230470 w 300"/>
              <a:gd name="T91" fmla="*/ 146298 h 297"/>
              <a:gd name="T92" fmla="*/ 337273 w 300"/>
              <a:gd name="T93" fmla="*/ 142547 h 297"/>
              <a:gd name="T94" fmla="*/ 359758 w 300"/>
              <a:gd name="T95" fmla="*/ 135044 h 297"/>
              <a:gd name="T96" fmla="*/ 290430 w 300"/>
              <a:gd name="T97" fmla="*/ 155676 h 297"/>
              <a:gd name="T98" fmla="*/ 333526 w 300"/>
              <a:gd name="T99" fmla="*/ 146298 h 297"/>
              <a:gd name="T100" fmla="*/ 296051 w 300"/>
              <a:gd name="T101" fmla="*/ 189437 h 297"/>
              <a:gd name="T102" fmla="*/ 266071 w 300"/>
              <a:gd name="T103" fmla="*/ 221322 h 297"/>
              <a:gd name="T104" fmla="*/ 296051 w 300"/>
              <a:gd name="T105" fmla="*/ 189437 h 297"/>
              <a:gd name="T106" fmla="*/ 241712 w 300"/>
              <a:gd name="T107" fmla="*/ 170681 h 297"/>
              <a:gd name="T108" fmla="*/ 249207 w 300"/>
              <a:gd name="T109" fmla="*/ 264461 h 297"/>
              <a:gd name="T110" fmla="*/ 320410 w 300"/>
              <a:gd name="T111" fmla="*/ 170681 h 297"/>
              <a:gd name="T112" fmla="*/ 312915 w 300"/>
              <a:gd name="T113" fmla="*/ 264461 h 297"/>
              <a:gd name="T114" fmla="*/ 320410 w 300"/>
              <a:gd name="T115" fmla="*/ 170681 h 29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0" h="297">
                <a:moveTo>
                  <a:pt x="65" y="12"/>
                </a:moveTo>
                <a:cubicBezTo>
                  <a:pt x="65" y="2"/>
                  <a:pt x="65" y="2"/>
                  <a:pt x="65" y="2"/>
                </a:cubicBezTo>
                <a:cubicBezTo>
                  <a:pt x="65" y="1"/>
                  <a:pt x="67" y="0"/>
                  <a:pt x="68" y="0"/>
                </a:cubicBezTo>
                <a:cubicBezTo>
                  <a:pt x="113" y="0"/>
                  <a:pt x="113" y="0"/>
                  <a:pt x="113" y="0"/>
                </a:cubicBezTo>
                <a:cubicBezTo>
                  <a:pt x="114" y="0"/>
                  <a:pt x="115" y="1"/>
                  <a:pt x="115" y="2"/>
                </a:cubicBezTo>
                <a:cubicBezTo>
                  <a:pt x="115" y="12"/>
                  <a:pt x="115" y="12"/>
                  <a:pt x="115" y="12"/>
                </a:cubicBezTo>
                <a:lnTo>
                  <a:pt x="65" y="12"/>
                </a:lnTo>
                <a:close/>
                <a:moveTo>
                  <a:pt x="235" y="12"/>
                </a:moveTo>
                <a:cubicBezTo>
                  <a:pt x="235" y="2"/>
                  <a:pt x="235" y="2"/>
                  <a:pt x="235" y="2"/>
                </a:cubicBezTo>
                <a:cubicBezTo>
                  <a:pt x="235" y="1"/>
                  <a:pt x="233" y="0"/>
                  <a:pt x="232" y="0"/>
                </a:cubicBezTo>
                <a:cubicBezTo>
                  <a:pt x="187" y="0"/>
                  <a:pt x="187" y="0"/>
                  <a:pt x="187" y="0"/>
                </a:cubicBezTo>
                <a:cubicBezTo>
                  <a:pt x="186" y="0"/>
                  <a:pt x="185" y="1"/>
                  <a:pt x="185" y="2"/>
                </a:cubicBezTo>
                <a:cubicBezTo>
                  <a:pt x="185" y="12"/>
                  <a:pt x="185" y="12"/>
                  <a:pt x="185" y="12"/>
                </a:cubicBezTo>
                <a:lnTo>
                  <a:pt x="235" y="12"/>
                </a:lnTo>
                <a:close/>
                <a:moveTo>
                  <a:pt x="98" y="295"/>
                </a:moveTo>
                <a:cubicBezTo>
                  <a:pt x="98" y="273"/>
                  <a:pt x="98" y="273"/>
                  <a:pt x="98" y="273"/>
                </a:cubicBezTo>
                <a:cubicBezTo>
                  <a:pt x="0" y="273"/>
                  <a:pt x="0" y="273"/>
                  <a:pt x="0" y="273"/>
                </a:cubicBezTo>
                <a:cubicBezTo>
                  <a:pt x="0" y="295"/>
                  <a:pt x="0" y="295"/>
                  <a:pt x="0" y="295"/>
                </a:cubicBezTo>
                <a:cubicBezTo>
                  <a:pt x="0" y="296"/>
                  <a:pt x="1" y="297"/>
                  <a:pt x="2" y="297"/>
                </a:cubicBezTo>
                <a:cubicBezTo>
                  <a:pt x="95" y="297"/>
                  <a:pt x="95" y="297"/>
                  <a:pt x="95" y="297"/>
                </a:cubicBezTo>
                <a:cubicBezTo>
                  <a:pt x="97" y="297"/>
                  <a:pt x="98" y="296"/>
                  <a:pt x="98" y="295"/>
                </a:cubicBezTo>
                <a:close/>
                <a:moveTo>
                  <a:pt x="205" y="297"/>
                </a:moveTo>
                <a:cubicBezTo>
                  <a:pt x="298" y="297"/>
                  <a:pt x="298" y="297"/>
                  <a:pt x="298" y="297"/>
                </a:cubicBezTo>
                <a:cubicBezTo>
                  <a:pt x="299" y="297"/>
                  <a:pt x="300" y="296"/>
                  <a:pt x="300" y="295"/>
                </a:cubicBezTo>
                <a:cubicBezTo>
                  <a:pt x="300" y="273"/>
                  <a:pt x="300" y="273"/>
                  <a:pt x="300" y="273"/>
                </a:cubicBezTo>
                <a:cubicBezTo>
                  <a:pt x="202" y="273"/>
                  <a:pt x="202" y="273"/>
                  <a:pt x="202" y="273"/>
                </a:cubicBezTo>
                <a:cubicBezTo>
                  <a:pt x="202" y="295"/>
                  <a:pt x="202" y="295"/>
                  <a:pt x="202" y="295"/>
                </a:cubicBezTo>
                <a:cubicBezTo>
                  <a:pt x="202" y="296"/>
                  <a:pt x="203" y="297"/>
                  <a:pt x="205" y="297"/>
                </a:cubicBezTo>
                <a:close/>
                <a:moveTo>
                  <a:pt x="263" y="76"/>
                </a:moveTo>
                <a:cubicBezTo>
                  <a:pt x="267" y="76"/>
                  <a:pt x="270" y="79"/>
                  <a:pt x="271" y="83"/>
                </a:cubicBezTo>
                <a:cubicBezTo>
                  <a:pt x="275" y="169"/>
                  <a:pt x="275" y="169"/>
                  <a:pt x="275" y="169"/>
                </a:cubicBezTo>
                <a:cubicBezTo>
                  <a:pt x="299" y="268"/>
                  <a:pt x="299" y="268"/>
                  <a:pt x="299" y="268"/>
                </a:cubicBezTo>
                <a:cubicBezTo>
                  <a:pt x="204" y="268"/>
                  <a:pt x="204" y="268"/>
                  <a:pt x="204" y="268"/>
                </a:cubicBezTo>
                <a:cubicBezTo>
                  <a:pt x="227" y="169"/>
                  <a:pt x="227" y="169"/>
                  <a:pt x="227" y="169"/>
                </a:cubicBezTo>
                <a:cubicBezTo>
                  <a:pt x="185" y="169"/>
                  <a:pt x="185" y="169"/>
                  <a:pt x="185" y="169"/>
                </a:cubicBezTo>
                <a:cubicBezTo>
                  <a:pt x="183" y="169"/>
                  <a:pt x="182" y="168"/>
                  <a:pt x="182" y="166"/>
                </a:cubicBezTo>
                <a:cubicBezTo>
                  <a:pt x="181" y="152"/>
                  <a:pt x="181" y="152"/>
                  <a:pt x="181" y="152"/>
                </a:cubicBezTo>
                <a:cubicBezTo>
                  <a:pt x="155" y="152"/>
                  <a:pt x="155" y="152"/>
                  <a:pt x="155" y="152"/>
                </a:cubicBezTo>
                <a:cubicBezTo>
                  <a:pt x="155" y="158"/>
                  <a:pt x="155" y="158"/>
                  <a:pt x="155" y="158"/>
                </a:cubicBezTo>
                <a:cubicBezTo>
                  <a:pt x="155" y="159"/>
                  <a:pt x="154" y="159"/>
                  <a:pt x="154" y="159"/>
                </a:cubicBezTo>
                <a:cubicBezTo>
                  <a:pt x="146" y="159"/>
                  <a:pt x="146" y="159"/>
                  <a:pt x="146" y="159"/>
                </a:cubicBezTo>
                <a:cubicBezTo>
                  <a:pt x="146" y="159"/>
                  <a:pt x="145" y="159"/>
                  <a:pt x="145" y="158"/>
                </a:cubicBezTo>
                <a:cubicBezTo>
                  <a:pt x="145" y="152"/>
                  <a:pt x="145" y="152"/>
                  <a:pt x="145" y="152"/>
                </a:cubicBezTo>
                <a:cubicBezTo>
                  <a:pt x="119" y="152"/>
                  <a:pt x="119" y="152"/>
                  <a:pt x="119" y="152"/>
                </a:cubicBezTo>
                <a:cubicBezTo>
                  <a:pt x="118" y="166"/>
                  <a:pt x="118" y="166"/>
                  <a:pt x="118" y="166"/>
                </a:cubicBezTo>
                <a:cubicBezTo>
                  <a:pt x="118" y="168"/>
                  <a:pt x="117" y="169"/>
                  <a:pt x="115" y="169"/>
                </a:cubicBezTo>
                <a:cubicBezTo>
                  <a:pt x="73" y="169"/>
                  <a:pt x="73" y="169"/>
                  <a:pt x="73" y="169"/>
                </a:cubicBezTo>
                <a:cubicBezTo>
                  <a:pt x="96" y="268"/>
                  <a:pt x="96" y="268"/>
                  <a:pt x="96" y="268"/>
                </a:cubicBezTo>
                <a:cubicBezTo>
                  <a:pt x="1" y="268"/>
                  <a:pt x="1" y="268"/>
                  <a:pt x="1" y="268"/>
                </a:cubicBezTo>
                <a:cubicBezTo>
                  <a:pt x="25" y="169"/>
                  <a:pt x="25" y="169"/>
                  <a:pt x="25" y="169"/>
                </a:cubicBezTo>
                <a:cubicBezTo>
                  <a:pt x="34" y="83"/>
                  <a:pt x="34" y="83"/>
                  <a:pt x="34" y="83"/>
                </a:cubicBezTo>
                <a:cubicBezTo>
                  <a:pt x="34" y="79"/>
                  <a:pt x="38" y="76"/>
                  <a:pt x="42" y="76"/>
                </a:cubicBezTo>
                <a:cubicBezTo>
                  <a:pt x="73" y="76"/>
                  <a:pt x="73" y="76"/>
                  <a:pt x="73" y="76"/>
                </a:cubicBezTo>
                <a:cubicBezTo>
                  <a:pt x="73" y="59"/>
                  <a:pt x="73" y="59"/>
                  <a:pt x="73" y="59"/>
                </a:cubicBezTo>
                <a:cubicBezTo>
                  <a:pt x="63" y="59"/>
                  <a:pt x="63" y="59"/>
                  <a:pt x="63" y="59"/>
                </a:cubicBezTo>
                <a:cubicBezTo>
                  <a:pt x="62" y="59"/>
                  <a:pt x="61" y="58"/>
                  <a:pt x="61" y="57"/>
                </a:cubicBezTo>
                <a:cubicBezTo>
                  <a:pt x="61" y="15"/>
                  <a:pt x="61" y="15"/>
                  <a:pt x="61" y="15"/>
                </a:cubicBezTo>
                <a:cubicBezTo>
                  <a:pt x="120" y="15"/>
                  <a:pt x="120" y="15"/>
                  <a:pt x="120" y="15"/>
                </a:cubicBezTo>
                <a:cubicBezTo>
                  <a:pt x="120" y="57"/>
                  <a:pt x="120" y="57"/>
                  <a:pt x="120" y="57"/>
                </a:cubicBezTo>
                <a:cubicBezTo>
                  <a:pt x="120" y="58"/>
                  <a:pt x="119" y="59"/>
                  <a:pt x="118" y="59"/>
                </a:cubicBezTo>
                <a:cubicBezTo>
                  <a:pt x="108" y="59"/>
                  <a:pt x="108" y="59"/>
                  <a:pt x="108" y="59"/>
                </a:cubicBezTo>
                <a:cubicBezTo>
                  <a:pt x="108" y="68"/>
                  <a:pt x="108" y="68"/>
                  <a:pt x="108" y="68"/>
                </a:cubicBezTo>
                <a:cubicBezTo>
                  <a:pt x="145" y="68"/>
                  <a:pt x="145" y="68"/>
                  <a:pt x="145" y="68"/>
                </a:cubicBezTo>
                <a:cubicBezTo>
                  <a:pt x="145" y="62"/>
                  <a:pt x="145" y="62"/>
                  <a:pt x="145" y="62"/>
                </a:cubicBezTo>
                <a:cubicBezTo>
                  <a:pt x="142" y="62"/>
                  <a:pt x="142" y="62"/>
                  <a:pt x="142" y="62"/>
                </a:cubicBezTo>
                <a:cubicBezTo>
                  <a:pt x="141" y="62"/>
                  <a:pt x="140" y="61"/>
                  <a:pt x="140" y="61"/>
                </a:cubicBezTo>
                <a:cubicBezTo>
                  <a:pt x="140" y="56"/>
                  <a:pt x="140" y="56"/>
                  <a:pt x="140" y="56"/>
                </a:cubicBezTo>
                <a:cubicBezTo>
                  <a:pt x="140" y="55"/>
                  <a:pt x="141" y="55"/>
                  <a:pt x="142" y="55"/>
                </a:cubicBezTo>
                <a:cubicBezTo>
                  <a:pt x="158" y="55"/>
                  <a:pt x="158" y="55"/>
                  <a:pt x="158" y="55"/>
                </a:cubicBezTo>
                <a:cubicBezTo>
                  <a:pt x="159" y="55"/>
                  <a:pt x="160" y="55"/>
                  <a:pt x="160" y="56"/>
                </a:cubicBezTo>
                <a:cubicBezTo>
                  <a:pt x="160" y="61"/>
                  <a:pt x="160" y="61"/>
                  <a:pt x="160" y="61"/>
                </a:cubicBezTo>
                <a:cubicBezTo>
                  <a:pt x="160" y="61"/>
                  <a:pt x="159" y="62"/>
                  <a:pt x="158" y="62"/>
                </a:cubicBezTo>
                <a:cubicBezTo>
                  <a:pt x="155" y="62"/>
                  <a:pt x="155" y="62"/>
                  <a:pt x="155" y="62"/>
                </a:cubicBezTo>
                <a:cubicBezTo>
                  <a:pt x="155" y="68"/>
                  <a:pt x="155" y="68"/>
                  <a:pt x="155" y="68"/>
                </a:cubicBezTo>
                <a:cubicBezTo>
                  <a:pt x="192" y="68"/>
                  <a:pt x="192" y="68"/>
                  <a:pt x="192" y="68"/>
                </a:cubicBezTo>
                <a:cubicBezTo>
                  <a:pt x="192" y="59"/>
                  <a:pt x="192" y="59"/>
                  <a:pt x="192" y="59"/>
                </a:cubicBezTo>
                <a:cubicBezTo>
                  <a:pt x="182" y="59"/>
                  <a:pt x="182" y="59"/>
                  <a:pt x="182" y="59"/>
                </a:cubicBezTo>
                <a:cubicBezTo>
                  <a:pt x="181" y="59"/>
                  <a:pt x="180" y="58"/>
                  <a:pt x="180" y="57"/>
                </a:cubicBezTo>
                <a:cubicBezTo>
                  <a:pt x="180" y="15"/>
                  <a:pt x="180" y="15"/>
                  <a:pt x="180" y="15"/>
                </a:cubicBezTo>
                <a:cubicBezTo>
                  <a:pt x="239" y="15"/>
                  <a:pt x="239" y="15"/>
                  <a:pt x="239" y="15"/>
                </a:cubicBezTo>
                <a:cubicBezTo>
                  <a:pt x="239" y="57"/>
                  <a:pt x="239" y="57"/>
                  <a:pt x="239" y="57"/>
                </a:cubicBezTo>
                <a:cubicBezTo>
                  <a:pt x="239" y="58"/>
                  <a:pt x="238" y="59"/>
                  <a:pt x="237" y="59"/>
                </a:cubicBezTo>
                <a:cubicBezTo>
                  <a:pt x="227" y="59"/>
                  <a:pt x="227" y="59"/>
                  <a:pt x="227" y="59"/>
                </a:cubicBezTo>
                <a:cubicBezTo>
                  <a:pt x="227" y="76"/>
                  <a:pt x="227" y="76"/>
                  <a:pt x="227" y="76"/>
                </a:cubicBezTo>
                <a:lnTo>
                  <a:pt x="263" y="76"/>
                </a:lnTo>
                <a:close/>
                <a:moveTo>
                  <a:pt x="122" y="83"/>
                </a:moveTo>
                <a:cubicBezTo>
                  <a:pt x="145" y="83"/>
                  <a:pt x="145" y="83"/>
                  <a:pt x="145" y="83"/>
                </a:cubicBezTo>
                <a:cubicBezTo>
                  <a:pt x="145" y="72"/>
                  <a:pt x="145" y="72"/>
                  <a:pt x="145" y="72"/>
                </a:cubicBezTo>
                <a:cubicBezTo>
                  <a:pt x="108" y="72"/>
                  <a:pt x="108" y="72"/>
                  <a:pt x="108" y="72"/>
                </a:cubicBezTo>
                <a:cubicBezTo>
                  <a:pt x="108" y="76"/>
                  <a:pt x="108" y="76"/>
                  <a:pt x="108" y="76"/>
                </a:cubicBezTo>
                <a:cubicBezTo>
                  <a:pt x="120" y="76"/>
                  <a:pt x="120" y="76"/>
                  <a:pt x="120" y="76"/>
                </a:cubicBezTo>
                <a:cubicBezTo>
                  <a:pt x="122" y="76"/>
                  <a:pt x="123" y="77"/>
                  <a:pt x="123" y="78"/>
                </a:cubicBezTo>
                <a:lnTo>
                  <a:pt x="122" y="83"/>
                </a:lnTo>
                <a:close/>
                <a:moveTo>
                  <a:pt x="180" y="76"/>
                </a:moveTo>
                <a:cubicBezTo>
                  <a:pt x="192" y="76"/>
                  <a:pt x="192" y="76"/>
                  <a:pt x="192" y="76"/>
                </a:cubicBezTo>
                <a:cubicBezTo>
                  <a:pt x="192" y="72"/>
                  <a:pt x="192" y="72"/>
                  <a:pt x="192" y="72"/>
                </a:cubicBezTo>
                <a:cubicBezTo>
                  <a:pt x="155" y="72"/>
                  <a:pt x="155" y="72"/>
                  <a:pt x="155" y="72"/>
                </a:cubicBezTo>
                <a:cubicBezTo>
                  <a:pt x="155" y="83"/>
                  <a:pt x="155" y="83"/>
                  <a:pt x="155" y="83"/>
                </a:cubicBezTo>
                <a:cubicBezTo>
                  <a:pt x="178" y="83"/>
                  <a:pt x="178" y="83"/>
                  <a:pt x="178" y="83"/>
                </a:cubicBezTo>
                <a:cubicBezTo>
                  <a:pt x="178" y="78"/>
                  <a:pt x="178" y="78"/>
                  <a:pt x="178" y="78"/>
                </a:cubicBezTo>
                <a:cubicBezTo>
                  <a:pt x="177" y="77"/>
                  <a:pt x="178" y="76"/>
                  <a:pt x="180" y="76"/>
                </a:cubicBezTo>
                <a:close/>
                <a:moveTo>
                  <a:pt x="158" y="101"/>
                </a:moveTo>
                <a:cubicBezTo>
                  <a:pt x="142" y="101"/>
                  <a:pt x="142" y="101"/>
                  <a:pt x="142" y="101"/>
                </a:cubicBezTo>
                <a:cubicBezTo>
                  <a:pt x="142" y="118"/>
                  <a:pt x="142" y="118"/>
                  <a:pt x="142" y="118"/>
                </a:cubicBezTo>
                <a:cubicBezTo>
                  <a:pt x="158" y="118"/>
                  <a:pt x="158" y="118"/>
                  <a:pt x="158" y="118"/>
                </a:cubicBezTo>
                <a:lnTo>
                  <a:pt x="158" y="101"/>
                </a:lnTo>
                <a:close/>
                <a:moveTo>
                  <a:pt x="133" y="91"/>
                </a:moveTo>
                <a:cubicBezTo>
                  <a:pt x="129" y="91"/>
                  <a:pt x="129" y="91"/>
                  <a:pt x="129" y="91"/>
                </a:cubicBezTo>
                <a:cubicBezTo>
                  <a:pt x="129" y="141"/>
                  <a:pt x="129" y="141"/>
                  <a:pt x="129" y="141"/>
                </a:cubicBezTo>
                <a:cubicBezTo>
                  <a:pt x="133" y="141"/>
                  <a:pt x="133" y="141"/>
                  <a:pt x="133" y="141"/>
                </a:cubicBezTo>
                <a:lnTo>
                  <a:pt x="133" y="91"/>
                </a:lnTo>
                <a:close/>
                <a:moveTo>
                  <a:pt x="171" y="91"/>
                </a:moveTo>
                <a:cubicBezTo>
                  <a:pt x="167" y="91"/>
                  <a:pt x="167" y="91"/>
                  <a:pt x="167" y="91"/>
                </a:cubicBezTo>
                <a:cubicBezTo>
                  <a:pt x="167" y="141"/>
                  <a:pt x="167" y="141"/>
                  <a:pt x="167" y="141"/>
                </a:cubicBezTo>
                <a:cubicBezTo>
                  <a:pt x="171" y="141"/>
                  <a:pt x="171" y="141"/>
                  <a:pt x="171" y="141"/>
                </a:cubicBezTo>
                <a:lnTo>
                  <a:pt x="171"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102" tIns="41052" rIns="82102" bIns="41052"/>
          <a:lstStyle/>
          <a:p>
            <a:pPr defTabSz="910531" fontAlgn="base">
              <a:spcBef>
                <a:spcPct val="0"/>
              </a:spcBef>
              <a:spcAft>
                <a:spcPct val="0"/>
              </a:spcAft>
            </a:pPr>
            <a:endParaRPr lang="en-US" sz="1400" b="1">
              <a:solidFill>
                <a:srgbClr val="505050"/>
              </a:solidFill>
              <a:latin typeface="Segoe UI Light"/>
              <a:ea typeface="MS PGothic" panose="020B0600070205080204" pitchFamily="34" charset="-128"/>
            </a:endParaRPr>
          </a:p>
        </p:txBody>
      </p:sp>
      <p:sp>
        <p:nvSpPr>
          <p:cNvPr id="17" name="Freeform 9"/>
          <p:cNvSpPr>
            <a:spLocks noEditPoints="1"/>
          </p:cNvSpPr>
          <p:nvPr/>
        </p:nvSpPr>
        <p:spPr bwMode="black">
          <a:xfrm>
            <a:off x="7943361" y="2121426"/>
            <a:ext cx="578005" cy="578005"/>
          </a:xfrm>
          <a:custGeom>
            <a:avLst/>
            <a:gdLst>
              <a:gd name="T0" fmla="*/ 393904 w 300"/>
              <a:gd name="T1" fmla="*/ 119685 h 300"/>
              <a:gd name="T2" fmla="*/ 447970 w 300"/>
              <a:gd name="T3" fmla="*/ 146710 h 300"/>
              <a:gd name="T4" fmla="*/ 393904 w 300"/>
              <a:gd name="T5" fmla="*/ 171806 h 300"/>
              <a:gd name="T6" fmla="*/ 335977 w 300"/>
              <a:gd name="T7" fmla="*/ 160223 h 300"/>
              <a:gd name="T8" fmla="*/ 343701 w 300"/>
              <a:gd name="T9" fmla="*/ 94590 h 300"/>
              <a:gd name="T10" fmla="*/ 289636 w 300"/>
              <a:gd name="T11" fmla="*/ 67564 h 300"/>
              <a:gd name="T12" fmla="*/ 343701 w 300"/>
              <a:gd name="T13" fmla="*/ 42469 h 300"/>
              <a:gd name="T14" fmla="*/ 401628 w 300"/>
              <a:gd name="T15" fmla="*/ 54051 h 300"/>
              <a:gd name="T16" fmla="*/ 556100 w 300"/>
              <a:gd name="T17" fmla="*/ 384150 h 300"/>
              <a:gd name="T18" fmla="*/ 513620 w 300"/>
              <a:gd name="T19" fmla="*/ 422758 h 300"/>
              <a:gd name="T20" fmla="*/ 326323 w 300"/>
              <a:gd name="T21" fmla="*/ 467157 h 300"/>
              <a:gd name="T22" fmla="*/ 90752 w 300"/>
              <a:gd name="T23" fmla="*/ 337820 h 300"/>
              <a:gd name="T24" fmla="*/ 251017 w 300"/>
              <a:gd name="T25" fmla="*/ 308864 h 300"/>
              <a:gd name="T26" fmla="*/ 382319 w 300"/>
              <a:gd name="T27" fmla="*/ 305003 h 300"/>
              <a:gd name="T28" fmla="*/ 388112 w 300"/>
              <a:gd name="T29" fmla="*/ 353263 h 300"/>
              <a:gd name="T30" fmla="*/ 278050 w 300"/>
              <a:gd name="T31" fmla="*/ 366776 h 300"/>
              <a:gd name="T32" fmla="*/ 430591 w 300"/>
              <a:gd name="T33" fmla="*/ 399593 h 300"/>
              <a:gd name="T34" fmla="*/ 554169 w 300"/>
              <a:gd name="T35" fmla="*/ 351333 h 300"/>
              <a:gd name="T36" fmla="*/ 65651 w 300"/>
              <a:gd name="T37" fmla="*/ 312725 h 300"/>
              <a:gd name="T38" fmla="*/ 0 w 300"/>
              <a:gd name="T39" fmla="*/ 440131 h 300"/>
              <a:gd name="T40" fmla="*/ 75305 w 300"/>
              <a:gd name="T41" fmla="*/ 432410 h 300"/>
              <a:gd name="T42" fmla="*/ 65651 w 300"/>
              <a:gd name="T43" fmla="*/ 312725 h 300"/>
              <a:gd name="T44" fmla="*/ 579271 w 300"/>
              <a:gd name="T45" fmla="*/ 567538 h 300"/>
              <a:gd name="T46" fmla="*/ 0 w 300"/>
              <a:gd name="T47" fmla="*/ 579120 h 300"/>
              <a:gd name="T48" fmla="*/ 521344 w 300"/>
              <a:gd name="T49" fmla="*/ 166014 h 300"/>
              <a:gd name="T50" fmla="*/ 529068 w 300"/>
              <a:gd name="T51" fmla="*/ 131267 h 300"/>
              <a:gd name="T52" fmla="*/ 571547 w 300"/>
              <a:gd name="T53" fmla="*/ 84938 h 300"/>
              <a:gd name="T54" fmla="*/ 559962 w 300"/>
              <a:gd name="T55" fmla="*/ 17374 h 300"/>
              <a:gd name="T56" fmla="*/ 461486 w 300"/>
              <a:gd name="T57" fmla="*/ 15443 h 300"/>
              <a:gd name="T58" fmla="*/ 467279 w 300"/>
              <a:gd name="T59" fmla="*/ 65634 h 300"/>
              <a:gd name="T60" fmla="*/ 509758 w 300"/>
              <a:gd name="T61" fmla="*/ 21234 h 300"/>
              <a:gd name="T62" fmla="*/ 552238 w 300"/>
              <a:gd name="T63" fmla="*/ 59842 h 300"/>
              <a:gd name="T64" fmla="*/ 529068 w 300"/>
              <a:gd name="T65" fmla="*/ 96520 h 300"/>
              <a:gd name="T66" fmla="*/ 500104 w 300"/>
              <a:gd name="T67" fmla="*/ 131267 h 300"/>
              <a:gd name="T68" fmla="*/ 494311 w 300"/>
              <a:gd name="T69" fmla="*/ 166014 h 300"/>
              <a:gd name="T70" fmla="*/ 521344 w 300"/>
              <a:gd name="T71" fmla="*/ 214274 h 300"/>
              <a:gd name="T72" fmla="*/ 494311 w 300"/>
              <a:gd name="T73" fmla="*/ 189179 h 300"/>
              <a:gd name="T74" fmla="*/ 521344 w 300"/>
              <a:gd name="T75" fmla="*/ 214274 h 300"/>
              <a:gd name="T76" fmla="*/ 144818 w 300"/>
              <a:gd name="T77" fmla="*/ 214274 h 300"/>
              <a:gd name="T78" fmla="*/ 189229 w 300"/>
              <a:gd name="T79" fmla="*/ 0 h 300"/>
              <a:gd name="T80" fmla="*/ 295428 w 300"/>
              <a:gd name="T81" fmla="*/ 214274 h 300"/>
              <a:gd name="T82" fmla="*/ 243294 w 300"/>
              <a:gd name="T83" fmla="*/ 146710 h 300"/>
              <a:gd name="T84" fmla="*/ 237501 w 300"/>
              <a:gd name="T85" fmla="*/ 125476 h 300"/>
              <a:gd name="T86" fmla="*/ 204676 w 300"/>
              <a:gd name="T87" fmla="*/ 25095 h 300"/>
              <a:gd name="T88" fmla="*/ 193090 w 300"/>
              <a:gd name="T89" fmla="*/ 63703 h 300"/>
              <a:gd name="T90" fmla="*/ 237501 w 300"/>
              <a:gd name="T91" fmla="*/ 125476 h 3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0" h="300">
                <a:moveTo>
                  <a:pt x="174" y="83"/>
                </a:moveTo>
                <a:cubicBezTo>
                  <a:pt x="204" y="62"/>
                  <a:pt x="204" y="62"/>
                  <a:pt x="204" y="62"/>
                </a:cubicBezTo>
                <a:cubicBezTo>
                  <a:pt x="204" y="76"/>
                  <a:pt x="204" y="76"/>
                  <a:pt x="204" y="76"/>
                </a:cubicBezTo>
                <a:cubicBezTo>
                  <a:pt x="232" y="76"/>
                  <a:pt x="232" y="76"/>
                  <a:pt x="232" y="76"/>
                </a:cubicBezTo>
                <a:cubicBezTo>
                  <a:pt x="232" y="89"/>
                  <a:pt x="232" y="89"/>
                  <a:pt x="232" y="89"/>
                </a:cubicBezTo>
                <a:cubicBezTo>
                  <a:pt x="204" y="89"/>
                  <a:pt x="204" y="89"/>
                  <a:pt x="204" y="89"/>
                </a:cubicBezTo>
                <a:cubicBezTo>
                  <a:pt x="204" y="104"/>
                  <a:pt x="204" y="104"/>
                  <a:pt x="204" y="104"/>
                </a:cubicBezTo>
                <a:lnTo>
                  <a:pt x="174" y="83"/>
                </a:lnTo>
                <a:close/>
                <a:moveTo>
                  <a:pt x="208" y="28"/>
                </a:moveTo>
                <a:cubicBezTo>
                  <a:pt x="178" y="49"/>
                  <a:pt x="178" y="49"/>
                  <a:pt x="178" y="49"/>
                </a:cubicBezTo>
                <a:cubicBezTo>
                  <a:pt x="178" y="35"/>
                  <a:pt x="178" y="35"/>
                  <a:pt x="178" y="35"/>
                </a:cubicBezTo>
                <a:cubicBezTo>
                  <a:pt x="150" y="35"/>
                  <a:pt x="150" y="35"/>
                  <a:pt x="150" y="35"/>
                </a:cubicBezTo>
                <a:cubicBezTo>
                  <a:pt x="150" y="22"/>
                  <a:pt x="150" y="22"/>
                  <a:pt x="150" y="22"/>
                </a:cubicBezTo>
                <a:cubicBezTo>
                  <a:pt x="178" y="22"/>
                  <a:pt x="178" y="22"/>
                  <a:pt x="178" y="22"/>
                </a:cubicBezTo>
                <a:cubicBezTo>
                  <a:pt x="178" y="7"/>
                  <a:pt x="178" y="7"/>
                  <a:pt x="178" y="7"/>
                </a:cubicBezTo>
                <a:lnTo>
                  <a:pt x="208" y="28"/>
                </a:lnTo>
                <a:close/>
                <a:moveTo>
                  <a:pt x="300" y="190"/>
                </a:moveTo>
                <a:cubicBezTo>
                  <a:pt x="300" y="190"/>
                  <a:pt x="299" y="191"/>
                  <a:pt x="288" y="199"/>
                </a:cubicBezTo>
                <a:cubicBezTo>
                  <a:pt x="288" y="199"/>
                  <a:pt x="286" y="203"/>
                  <a:pt x="285" y="203"/>
                </a:cubicBezTo>
                <a:cubicBezTo>
                  <a:pt x="280" y="207"/>
                  <a:pt x="275" y="212"/>
                  <a:pt x="266" y="219"/>
                </a:cubicBezTo>
                <a:cubicBezTo>
                  <a:pt x="257" y="219"/>
                  <a:pt x="238" y="228"/>
                  <a:pt x="229" y="233"/>
                </a:cubicBezTo>
                <a:cubicBezTo>
                  <a:pt x="212" y="233"/>
                  <a:pt x="187" y="237"/>
                  <a:pt x="169" y="242"/>
                </a:cubicBezTo>
                <a:cubicBezTo>
                  <a:pt x="143" y="237"/>
                  <a:pt x="140" y="244"/>
                  <a:pt x="47" y="220"/>
                </a:cubicBezTo>
                <a:cubicBezTo>
                  <a:pt x="47" y="220"/>
                  <a:pt x="47" y="183"/>
                  <a:pt x="47" y="175"/>
                </a:cubicBezTo>
                <a:cubicBezTo>
                  <a:pt x="64" y="170"/>
                  <a:pt x="69" y="160"/>
                  <a:pt x="89" y="157"/>
                </a:cubicBezTo>
                <a:cubicBezTo>
                  <a:pt x="103" y="155"/>
                  <a:pt x="116" y="156"/>
                  <a:pt x="130" y="160"/>
                </a:cubicBezTo>
                <a:cubicBezTo>
                  <a:pt x="139" y="163"/>
                  <a:pt x="148" y="164"/>
                  <a:pt x="163" y="163"/>
                </a:cubicBezTo>
                <a:cubicBezTo>
                  <a:pt x="176" y="162"/>
                  <a:pt x="181" y="158"/>
                  <a:pt x="198" y="158"/>
                </a:cubicBezTo>
                <a:cubicBezTo>
                  <a:pt x="209" y="158"/>
                  <a:pt x="220" y="165"/>
                  <a:pt x="219" y="171"/>
                </a:cubicBezTo>
                <a:cubicBezTo>
                  <a:pt x="219" y="177"/>
                  <a:pt x="208" y="183"/>
                  <a:pt x="201" y="183"/>
                </a:cubicBezTo>
                <a:cubicBezTo>
                  <a:pt x="185" y="184"/>
                  <a:pt x="189" y="183"/>
                  <a:pt x="174" y="183"/>
                </a:cubicBezTo>
                <a:cubicBezTo>
                  <a:pt x="156" y="182"/>
                  <a:pt x="155" y="186"/>
                  <a:pt x="144" y="190"/>
                </a:cubicBezTo>
                <a:cubicBezTo>
                  <a:pt x="155" y="194"/>
                  <a:pt x="162" y="198"/>
                  <a:pt x="177" y="206"/>
                </a:cubicBezTo>
                <a:cubicBezTo>
                  <a:pt x="193" y="204"/>
                  <a:pt x="209" y="206"/>
                  <a:pt x="223" y="207"/>
                </a:cubicBezTo>
                <a:cubicBezTo>
                  <a:pt x="235" y="204"/>
                  <a:pt x="241" y="199"/>
                  <a:pt x="255" y="198"/>
                </a:cubicBezTo>
                <a:cubicBezTo>
                  <a:pt x="264" y="191"/>
                  <a:pt x="276" y="180"/>
                  <a:pt x="287" y="182"/>
                </a:cubicBezTo>
                <a:cubicBezTo>
                  <a:pt x="293" y="183"/>
                  <a:pt x="300" y="190"/>
                  <a:pt x="300" y="190"/>
                </a:cubicBezTo>
                <a:close/>
                <a:moveTo>
                  <a:pt x="34" y="162"/>
                </a:moveTo>
                <a:cubicBezTo>
                  <a:pt x="0" y="162"/>
                  <a:pt x="0" y="162"/>
                  <a:pt x="0" y="162"/>
                </a:cubicBezTo>
                <a:cubicBezTo>
                  <a:pt x="0" y="228"/>
                  <a:pt x="0" y="228"/>
                  <a:pt x="0" y="228"/>
                </a:cubicBezTo>
                <a:cubicBezTo>
                  <a:pt x="34" y="228"/>
                  <a:pt x="34" y="228"/>
                  <a:pt x="34" y="228"/>
                </a:cubicBezTo>
                <a:cubicBezTo>
                  <a:pt x="37" y="228"/>
                  <a:pt x="39" y="226"/>
                  <a:pt x="39" y="224"/>
                </a:cubicBezTo>
                <a:cubicBezTo>
                  <a:pt x="39" y="166"/>
                  <a:pt x="39" y="166"/>
                  <a:pt x="39" y="166"/>
                </a:cubicBezTo>
                <a:cubicBezTo>
                  <a:pt x="39" y="164"/>
                  <a:pt x="37" y="162"/>
                  <a:pt x="34" y="162"/>
                </a:cubicBezTo>
                <a:close/>
                <a:moveTo>
                  <a:pt x="300" y="300"/>
                </a:moveTo>
                <a:cubicBezTo>
                  <a:pt x="300" y="294"/>
                  <a:pt x="300" y="294"/>
                  <a:pt x="300" y="294"/>
                </a:cubicBezTo>
                <a:cubicBezTo>
                  <a:pt x="0" y="294"/>
                  <a:pt x="0" y="294"/>
                  <a:pt x="0" y="294"/>
                </a:cubicBezTo>
                <a:cubicBezTo>
                  <a:pt x="0" y="300"/>
                  <a:pt x="0" y="300"/>
                  <a:pt x="0" y="300"/>
                </a:cubicBezTo>
                <a:cubicBezTo>
                  <a:pt x="300" y="300"/>
                  <a:pt x="300" y="300"/>
                  <a:pt x="300" y="300"/>
                </a:cubicBezTo>
                <a:close/>
                <a:moveTo>
                  <a:pt x="270" y="86"/>
                </a:moveTo>
                <a:cubicBezTo>
                  <a:pt x="270" y="81"/>
                  <a:pt x="270" y="77"/>
                  <a:pt x="271" y="74"/>
                </a:cubicBezTo>
                <a:cubicBezTo>
                  <a:pt x="272" y="72"/>
                  <a:pt x="273" y="70"/>
                  <a:pt x="274" y="68"/>
                </a:cubicBezTo>
                <a:cubicBezTo>
                  <a:pt x="275" y="66"/>
                  <a:pt x="278" y="63"/>
                  <a:pt x="283" y="59"/>
                </a:cubicBezTo>
                <a:cubicBezTo>
                  <a:pt x="289" y="53"/>
                  <a:pt x="294" y="48"/>
                  <a:pt x="296" y="44"/>
                </a:cubicBezTo>
                <a:cubicBezTo>
                  <a:pt x="299" y="40"/>
                  <a:pt x="300" y="35"/>
                  <a:pt x="300" y="31"/>
                </a:cubicBezTo>
                <a:cubicBezTo>
                  <a:pt x="300" y="22"/>
                  <a:pt x="296" y="15"/>
                  <a:pt x="290" y="9"/>
                </a:cubicBezTo>
                <a:cubicBezTo>
                  <a:pt x="283" y="3"/>
                  <a:pt x="275" y="0"/>
                  <a:pt x="264" y="0"/>
                </a:cubicBezTo>
                <a:cubicBezTo>
                  <a:pt x="253" y="0"/>
                  <a:pt x="245" y="3"/>
                  <a:pt x="239" y="8"/>
                </a:cubicBezTo>
                <a:cubicBezTo>
                  <a:pt x="231" y="15"/>
                  <a:pt x="228" y="24"/>
                  <a:pt x="228" y="34"/>
                </a:cubicBezTo>
                <a:cubicBezTo>
                  <a:pt x="242" y="34"/>
                  <a:pt x="242" y="34"/>
                  <a:pt x="242" y="34"/>
                </a:cubicBezTo>
                <a:cubicBezTo>
                  <a:pt x="243" y="26"/>
                  <a:pt x="243" y="21"/>
                  <a:pt x="249" y="17"/>
                </a:cubicBezTo>
                <a:cubicBezTo>
                  <a:pt x="253" y="13"/>
                  <a:pt x="258" y="11"/>
                  <a:pt x="264" y="11"/>
                </a:cubicBezTo>
                <a:cubicBezTo>
                  <a:pt x="270" y="11"/>
                  <a:pt x="277" y="13"/>
                  <a:pt x="281" y="17"/>
                </a:cubicBezTo>
                <a:cubicBezTo>
                  <a:pt x="285" y="21"/>
                  <a:pt x="286" y="25"/>
                  <a:pt x="286" y="31"/>
                </a:cubicBezTo>
                <a:cubicBezTo>
                  <a:pt x="286" y="34"/>
                  <a:pt x="285" y="37"/>
                  <a:pt x="283" y="40"/>
                </a:cubicBezTo>
                <a:cubicBezTo>
                  <a:pt x="282" y="42"/>
                  <a:pt x="279" y="46"/>
                  <a:pt x="274" y="50"/>
                </a:cubicBezTo>
                <a:cubicBezTo>
                  <a:pt x="269" y="54"/>
                  <a:pt x="266" y="57"/>
                  <a:pt x="264" y="59"/>
                </a:cubicBezTo>
                <a:cubicBezTo>
                  <a:pt x="262" y="62"/>
                  <a:pt x="260" y="65"/>
                  <a:pt x="259" y="68"/>
                </a:cubicBezTo>
                <a:cubicBezTo>
                  <a:pt x="257" y="72"/>
                  <a:pt x="256" y="77"/>
                  <a:pt x="256" y="82"/>
                </a:cubicBezTo>
                <a:cubicBezTo>
                  <a:pt x="256" y="83"/>
                  <a:pt x="256" y="85"/>
                  <a:pt x="256" y="86"/>
                </a:cubicBezTo>
                <a:lnTo>
                  <a:pt x="270" y="86"/>
                </a:lnTo>
                <a:close/>
                <a:moveTo>
                  <a:pt x="270" y="111"/>
                </a:moveTo>
                <a:cubicBezTo>
                  <a:pt x="270" y="98"/>
                  <a:pt x="270" y="98"/>
                  <a:pt x="270" y="98"/>
                </a:cubicBezTo>
                <a:cubicBezTo>
                  <a:pt x="256" y="98"/>
                  <a:pt x="256" y="98"/>
                  <a:pt x="256" y="98"/>
                </a:cubicBezTo>
                <a:cubicBezTo>
                  <a:pt x="256" y="111"/>
                  <a:pt x="256" y="111"/>
                  <a:pt x="256" y="111"/>
                </a:cubicBezTo>
                <a:lnTo>
                  <a:pt x="270" y="111"/>
                </a:lnTo>
                <a:close/>
                <a:moveTo>
                  <a:pt x="86" y="76"/>
                </a:moveTo>
                <a:cubicBezTo>
                  <a:pt x="75" y="111"/>
                  <a:pt x="75" y="111"/>
                  <a:pt x="75" y="111"/>
                </a:cubicBezTo>
                <a:cubicBezTo>
                  <a:pt x="60" y="111"/>
                  <a:pt x="60" y="111"/>
                  <a:pt x="60" y="111"/>
                </a:cubicBezTo>
                <a:cubicBezTo>
                  <a:pt x="98" y="0"/>
                  <a:pt x="98" y="0"/>
                  <a:pt x="98" y="0"/>
                </a:cubicBezTo>
                <a:cubicBezTo>
                  <a:pt x="115" y="0"/>
                  <a:pt x="115" y="0"/>
                  <a:pt x="115" y="0"/>
                </a:cubicBezTo>
                <a:cubicBezTo>
                  <a:pt x="153" y="111"/>
                  <a:pt x="153" y="111"/>
                  <a:pt x="153" y="111"/>
                </a:cubicBezTo>
                <a:cubicBezTo>
                  <a:pt x="138" y="111"/>
                  <a:pt x="138" y="111"/>
                  <a:pt x="138" y="111"/>
                </a:cubicBezTo>
                <a:cubicBezTo>
                  <a:pt x="126" y="76"/>
                  <a:pt x="126" y="76"/>
                  <a:pt x="126" y="76"/>
                </a:cubicBezTo>
                <a:lnTo>
                  <a:pt x="86" y="76"/>
                </a:lnTo>
                <a:close/>
                <a:moveTo>
                  <a:pt x="123" y="65"/>
                </a:moveTo>
                <a:cubicBezTo>
                  <a:pt x="112" y="33"/>
                  <a:pt x="112" y="33"/>
                  <a:pt x="112" y="33"/>
                </a:cubicBezTo>
                <a:cubicBezTo>
                  <a:pt x="109" y="26"/>
                  <a:pt x="108" y="19"/>
                  <a:pt x="106" y="13"/>
                </a:cubicBezTo>
                <a:cubicBezTo>
                  <a:pt x="106" y="13"/>
                  <a:pt x="106" y="13"/>
                  <a:pt x="106" y="13"/>
                </a:cubicBezTo>
                <a:cubicBezTo>
                  <a:pt x="104" y="19"/>
                  <a:pt x="102" y="26"/>
                  <a:pt x="100" y="33"/>
                </a:cubicBezTo>
                <a:cubicBezTo>
                  <a:pt x="89" y="65"/>
                  <a:pt x="89" y="65"/>
                  <a:pt x="89" y="65"/>
                </a:cubicBezTo>
                <a:lnTo>
                  <a:pt x="123"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102" tIns="41052" rIns="82102" bIns="41052"/>
          <a:lstStyle/>
          <a:p>
            <a:pPr defTabSz="910531" fontAlgn="base">
              <a:spcBef>
                <a:spcPct val="0"/>
              </a:spcBef>
              <a:spcAft>
                <a:spcPct val="0"/>
              </a:spcAft>
            </a:pPr>
            <a:endParaRPr lang="en-US" sz="1400" b="1">
              <a:solidFill>
                <a:srgbClr val="505050"/>
              </a:solidFill>
              <a:latin typeface="Segoe UI Light"/>
              <a:ea typeface="MS PGothic" panose="020B0600070205080204" pitchFamily="34" charset="-128"/>
            </a:endParaRPr>
          </a:p>
        </p:txBody>
      </p:sp>
      <p:sp>
        <p:nvSpPr>
          <p:cNvPr id="18" name="Freeform 58"/>
          <p:cNvSpPr>
            <a:spLocks noEditPoints="1"/>
          </p:cNvSpPr>
          <p:nvPr/>
        </p:nvSpPr>
        <p:spPr bwMode="black">
          <a:xfrm>
            <a:off x="3519157" y="2137559"/>
            <a:ext cx="486157" cy="522579"/>
          </a:xfrm>
          <a:custGeom>
            <a:avLst/>
            <a:gdLst>
              <a:gd name="T0" fmla="*/ 485126 w 182"/>
              <a:gd name="T1" fmla="*/ 174280 h 195"/>
              <a:gd name="T2" fmla="*/ 235862 w 182"/>
              <a:gd name="T3" fmla="*/ 0 h 195"/>
              <a:gd name="T4" fmla="*/ 235862 w 182"/>
              <a:gd name="T5" fmla="*/ 107249 h 195"/>
              <a:gd name="T6" fmla="*/ 2680 w 182"/>
              <a:gd name="T7" fmla="*/ 107249 h 195"/>
              <a:gd name="T8" fmla="*/ 2680 w 182"/>
              <a:gd name="T9" fmla="*/ 238629 h 195"/>
              <a:gd name="T10" fmla="*/ 152774 w 182"/>
              <a:gd name="T11" fmla="*/ 238629 h 195"/>
              <a:gd name="T12" fmla="*/ 235862 w 182"/>
              <a:gd name="T13" fmla="*/ 182323 h 195"/>
              <a:gd name="T14" fmla="*/ 235862 w 182"/>
              <a:gd name="T15" fmla="*/ 348559 h 195"/>
              <a:gd name="T16" fmla="*/ 485126 w 182"/>
              <a:gd name="T17" fmla="*/ 174280 h 195"/>
              <a:gd name="T18" fmla="*/ 50925 w 182"/>
              <a:gd name="T19" fmla="*/ 340516 h 195"/>
              <a:gd name="T20" fmla="*/ 235862 w 182"/>
              <a:gd name="T21" fmla="*/ 461171 h 195"/>
              <a:gd name="T22" fmla="*/ 235862 w 182"/>
              <a:gd name="T23" fmla="*/ 380734 h 195"/>
              <a:gd name="T24" fmla="*/ 477085 w 182"/>
              <a:gd name="T25" fmla="*/ 380734 h 195"/>
              <a:gd name="T26" fmla="*/ 477085 w 182"/>
              <a:gd name="T27" fmla="*/ 410228 h 195"/>
              <a:gd name="T28" fmla="*/ 268025 w 182"/>
              <a:gd name="T29" fmla="*/ 410228 h 195"/>
              <a:gd name="T30" fmla="*/ 268025 w 182"/>
              <a:gd name="T31" fmla="*/ 522839 h 195"/>
              <a:gd name="T32" fmla="*/ 0 w 182"/>
              <a:gd name="T33" fmla="*/ 340516 h 195"/>
              <a:gd name="T34" fmla="*/ 50925 w 182"/>
              <a:gd name="T35" fmla="*/ 340516 h 1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102" tIns="41052" rIns="82102" bIns="41052"/>
          <a:lstStyle/>
          <a:p>
            <a:pPr defTabSz="910531" fontAlgn="base">
              <a:spcBef>
                <a:spcPct val="0"/>
              </a:spcBef>
              <a:spcAft>
                <a:spcPct val="0"/>
              </a:spcAft>
            </a:pPr>
            <a:endParaRPr lang="en-US" sz="1400" b="1">
              <a:solidFill>
                <a:srgbClr val="505050"/>
              </a:solidFill>
              <a:latin typeface="Segoe UI Light"/>
              <a:ea typeface="MS PGothic" panose="020B0600070205080204" pitchFamily="34" charset="-128"/>
            </a:endParaRPr>
          </a:p>
        </p:txBody>
      </p:sp>
      <p:sp>
        <p:nvSpPr>
          <p:cNvPr id="19" name="Freeform 7"/>
          <p:cNvSpPr>
            <a:spLocks noEditPoints="1"/>
          </p:cNvSpPr>
          <p:nvPr/>
        </p:nvSpPr>
        <p:spPr bwMode="black">
          <a:xfrm>
            <a:off x="4983070" y="2102024"/>
            <a:ext cx="538415" cy="538415"/>
          </a:xfrm>
          <a:custGeom>
            <a:avLst/>
            <a:gdLst>
              <a:gd name="T0" fmla="*/ 93521 w 300"/>
              <a:gd name="T1" fmla="*/ 482547 h 300"/>
              <a:gd name="T2" fmla="*/ 111505 w 300"/>
              <a:gd name="T3" fmla="*/ 459139 h 300"/>
              <a:gd name="T4" fmla="*/ 138482 w 300"/>
              <a:gd name="T5" fmla="*/ 414126 h 300"/>
              <a:gd name="T6" fmla="*/ 82730 w 300"/>
              <a:gd name="T7" fmla="*/ 367312 h 300"/>
              <a:gd name="T8" fmla="*/ 26977 w 300"/>
              <a:gd name="T9" fmla="*/ 419527 h 300"/>
              <a:gd name="T10" fmla="*/ 59350 w 300"/>
              <a:gd name="T11" fmla="*/ 394320 h 300"/>
              <a:gd name="T12" fmla="*/ 107908 w 300"/>
              <a:gd name="T13" fmla="*/ 394320 h 300"/>
              <a:gd name="T14" fmla="*/ 113304 w 300"/>
              <a:gd name="T15" fmla="*/ 428530 h 300"/>
              <a:gd name="T16" fmla="*/ 82730 w 300"/>
              <a:gd name="T17" fmla="*/ 459139 h 300"/>
              <a:gd name="T18" fmla="*/ 70140 w 300"/>
              <a:gd name="T19" fmla="*/ 495150 h 300"/>
              <a:gd name="T20" fmla="*/ 91722 w 300"/>
              <a:gd name="T21" fmla="*/ 502353 h 300"/>
              <a:gd name="T22" fmla="*/ 91722 w 300"/>
              <a:gd name="T23" fmla="*/ 518557 h 300"/>
              <a:gd name="T24" fmla="*/ 70140 w 300"/>
              <a:gd name="T25" fmla="*/ 540164 h 300"/>
              <a:gd name="T26" fmla="*/ 539542 w 300"/>
              <a:gd name="T27" fmla="*/ 388918 h 300"/>
              <a:gd name="T28" fmla="*/ 392067 w 300"/>
              <a:gd name="T29" fmla="*/ 540164 h 300"/>
              <a:gd name="T30" fmla="*/ 395664 w 300"/>
              <a:gd name="T31" fmla="*/ 473544 h 300"/>
              <a:gd name="T32" fmla="*/ 498177 w 300"/>
              <a:gd name="T33" fmla="*/ 388918 h 300"/>
              <a:gd name="T34" fmla="*/ 267973 w 300"/>
              <a:gd name="T35" fmla="*/ 410525 h 300"/>
              <a:gd name="T36" fmla="*/ 214018 w 300"/>
              <a:gd name="T37" fmla="*/ 435732 h 300"/>
              <a:gd name="T38" fmla="*/ 267973 w 300"/>
              <a:gd name="T39" fmla="*/ 471743 h 300"/>
              <a:gd name="T40" fmla="*/ 318330 w 300"/>
              <a:gd name="T41" fmla="*/ 453738 h 300"/>
              <a:gd name="T42" fmla="*/ 458611 w 300"/>
              <a:gd name="T43" fmla="*/ 135041 h 300"/>
              <a:gd name="T44" fmla="*/ 465805 w 300"/>
              <a:gd name="T45" fmla="*/ 106232 h 300"/>
              <a:gd name="T46" fmla="*/ 499976 w 300"/>
              <a:gd name="T47" fmla="*/ 68421 h 300"/>
              <a:gd name="T48" fmla="*/ 489185 w 300"/>
              <a:gd name="T49" fmla="*/ 14404 h 300"/>
              <a:gd name="T50" fmla="*/ 410052 w 300"/>
              <a:gd name="T51" fmla="*/ 12604 h 300"/>
              <a:gd name="T52" fmla="*/ 415447 w 300"/>
              <a:gd name="T53" fmla="*/ 52216 h 300"/>
              <a:gd name="T54" fmla="*/ 449618 w 300"/>
              <a:gd name="T55" fmla="*/ 18005 h 300"/>
              <a:gd name="T56" fmla="*/ 483789 w 300"/>
              <a:gd name="T57" fmla="*/ 46814 h 300"/>
              <a:gd name="T58" fmla="*/ 465805 w 300"/>
              <a:gd name="T59" fmla="*/ 77424 h 300"/>
              <a:gd name="T60" fmla="*/ 440626 w 300"/>
              <a:gd name="T61" fmla="*/ 106232 h 300"/>
              <a:gd name="T62" fmla="*/ 437029 w 300"/>
              <a:gd name="T63" fmla="*/ 135041 h 300"/>
              <a:gd name="T64" fmla="*/ 458611 w 300"/>
              <a:gd name="T65" fmla="*/ 172852 h 300"/>
              <a:gd name="T66" fmla="*/ 437029 w 300"/>
              <a:gd name="T67" fmla="*/ 151246 h 300"/>
              <a:gd name="T68" fmla="*/ 458611 w 300"/>
              <a:gd name="T69" fmla="*/ 172852 h 300"/>
              <a:gd name="T70" fmla="*/ 88125 w 300"/>
              <a:gd name="T71" fmla="*/ 151246 h 300"/>
              <a:gd name="T72" fmla="*/ 0 w 300"/>
              <a:gd name="T73" fmla="*/ 84626 h 300"/>
              <a:gd name="T74" fmla="*/ 62947 w 300"/>
              <a:gd name="T75" fmla="*/ 122437 h 300"/>
              <a:gd name="T76" fmla="*/ 183444 w 300"/>
              <a:gd name="T77" fmla="*/ 0 h 300"/>
              <a:gd name="T78" fmla="*/ 264376 w 300"/>
              <a:gd name="T79" fmla="*/ 104432 h 300"/>
              <a:gd name="T80" fmla="*/ 318330 w 300"/>
              <a:gd name="T81" fmla="*/ 68421 h 300"/>
              <a:gd name="T82" fmla="*/ 264376 w 300"/>
              <a:gd name="T83" fmla="*/ 43213 h 300"/>
              <a:gd name="T84" fmla="*/ 264376 w 300"/>
              <a:gd name="T85" fmla="*/ 129639 h 300"/>
              <a:gd name="T86" fmla="*/ 100715 w 300"/>
              <a:gd name="T87" fmla="*/ 271883 h 300"/>
              <a:gd name="T88" fmla="*/ 64745 w 300"/>
              <a:gd name="T89" fmla="*/ 217866 h 300"/>
              <a:gd name="T90" fmla="*/ 39566 w 300"/>
              <a:gd name="T91" fmla="*/ 271883 h 300"/>
              <a:gd name="T92" fmla="*/ 125893 w 300"/>
              <a:gd name="T93" fmla="*/ 271883 h 300"/>
              <a:gd name="T94" fmla="*/ 431634 w 300"/>
              <a:gd name="T95" fmla="*/ 268281 h 300"/>
              <a:gd name="T96" fmla="*/ 467603 w 300"/>
              <a:gd name="T97" fmla="*/ 322298 h 300"/>
              <a:gd name="T98" fmla="*/ 492782 w 300"/>
              <a:gd name="T99" fmla="*/ 268281 h 300"/>
              <a:gd name="T100" fmla="*/ 406455 w 300"/>
              <a:gd name="T101" fmla="*/ 268281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0" h="300">
                <a:moveTo>
                  <a:pt x="51" y="279"/>
                </a:moveTo>
                <a:cubicBezTo>
                  <a:pt x="51" y="274"/>
                  <a:pt x="51" y="270"/>
                  <a:pt x="52" y="268"/>
                </a:cubicBezTo>
                <a:cubicBezTo>
                  <a:pt x="52" y="266"/>
                  <a:pt x="53" y="264"/>
                  <a:pt x="55" y="263"/>
                </a:cubicBezTo>
                <a:cubicBezTo>
                  <a:pt x="56" y="261"/>
                  <a:pt x="58" y="259"/>
                  <a:pt x="62" y="255"/>
                </a:cubicBezTo>
                <a:cubicBezTo>
                  <a:pt x="68" y="250"/>
                  <a:pt x="72" y="246"/>
                  <a:pt x="74" y="242"/>
                </a:cubicBezTo>
                <a:cubicBezTo>
                  <a:pt x="76" y="239"/>
                  <a:pt x="77" y="235"/>
                  <a:pt x="77" y="230"/>
                </a:cubicBezTo>
                <a:cubicBezTo>
                  <a:pt x="77" y="223"/>
                  <a:pt x="74" y="217"/>
                  <a:pt x="68" y="212"/>
                </a:cubicBezTo>
                <a:cubicBezTo>
                  <a:pt x="63" y="207"/>
                  <a:pt x="55" y="204"/>
                  <a:pt x="46" y="204"/>
                </a:cubicBezTo>
                <a:cubicBezTo>
                  <a:pt x="37" y="204"/>
                  <a:pt x="30" y="206"/>
                  <a:pt x="24" y="211"/>
                </a:cubicBezTo>
                <a:cubicBezTo>
                  <a:pt x="18" y="217"/>
                  <a:pt x="15" y="225"/>
                  <a:pt x="15" y="233"/>
                </a:cubicBezTo>
                <a:cubicBezTo>
                  <a:pt x="27" y="233"/>
                  <a:pt x="27" y="233"/>
                  <a:pt x="27" y="233"/>
                </a:cubicBezTo>
                <a:cubicBezTo>
                  <a:pt x="28" y="227"/>
                  <a:pt x="28" y="223"/>
                  <a:pt x="33" y="219"/>
                </a:cubicBezTo>
                <a:cubicBezTo>
                  <a:pt x="37" y="216"/>
                  <a:pt x="41" y="214"/>
                  <a:pt x="46" y="214"/>
                </a:cubicBezTo>
                <a:cubicBezTo>
                  <a:pt x="51" y="214"/>
                  <a:pt x="57" y="216"/>
                  <a:pt x="60" y="219"/>
                </a:cubicBezTo>
                <a:cubicBezTo>
                  <a:pt x="64" y="223"/>
                  <a:pt x="65" y="226"/>
                  <a:pt x="65" y="230"/>
                </a:cubicBezTo>
                <a:cubicBezTo>
                  <a:pt x="65" y="233"/>
                  <a:pt x="64" y="236"/>
                  <a:pt x="63" y="238"/>
                </a:cubicBezTo>
                <a:cubicBezTo>
                  <a:pt x="61" y="240"/>
                  <a:pt x="59" y="243"/>
                  <a:pt x="55" y="247"/>
                </a:cubicBezTo>
                <a:cubicBezTo>
                  <a:pt x="51" y="251"/>
                  <a:pt x="48" y="253"/>
                  <a:pt x="46" y="255"/>
                </a:cubicBezTo>
                <a:cubicBezTo>
                  <a:pt x="44" y="258"/>
                  <a:pt x="42" y="260"/>
                  <a:pt x="41" y="263"/>
                </a:cubicBezTo>
                <a:cubicBezTo>
                  <a:pt x="40" y="266"/>
                  <a:pt x="39" y="270"/>
                  <a:pt x="39" y="275"/>
                </a:cubicBezTo>
                <a:cubicBezTo>
                  <a:pt x="39" y="276"/>
                  <a:pt x="39" y="277"/>
                  <a:pt x="39" y="279"/>
                </a:cubicBezTo>
                <a:lnTo>
                  <a:pt x="51" y="279"/>
                </a:lnTo>
                <a:close/>
                <a:moveTo>
                  <a:pt x="51" y="300"/>
                </a:moveTo>
                <a:cubicBezTo>
                  <a:pt x="51" y="288"/>
                  <a:pt x="51" y="288"/>
                  <a:pt x="51" y="288"/>
                </a:cubicBezTo>
                <a:cubicBezTo>
                  <a:pt x="39" y="288"/>
                  <a:pt x="39" y="288"/>
                  <a:pt x="39" y="288"/>
                </a:cubicBezTo>
                <a:cubicBezTo>
                  <a:pt x="39" y="300"/>
                  <a:pt x="39" y="300"/>
                  <a:pt x="39" y="300"/>
                </a:cubicBezTo>
                <a:lnTo>
                  <a:pt x="51" y="300"/>
                </a:lnTo>
                <a:close/>
                <a:moveTo>
                  <a:pt x="300" y="216"/>
                </a:moveTo>
                <a:cubicBezTo>
                  <a:pt x="247" y="300"/>
                  <a:pt x="247" y="300"/>
                  <a:pt x="247" y="300"/>
                </a:cubicBezTo>
                <a:cubicBezTo>
                  <a:pt x="218" y="300"/>
                  <a:pt x="218" y="300"/>
                  <a:pt x="218" y="300"/>
                </a:cubicBezTo>
                <a:cubicBezTo>
                  <a:pt x="198" y="263"/>
                  <a:pt x="198" y="263"/>
                  <a:pt x="198" y="263"/>
                </a:cubicBezTo>
                <a:cubicBezTo>
                  <a:pt x="220" y="263"/>
                  <a:pt x="220" y="263"/>
                  <a:pt x="220" y="263"/>
                </a:cubicBezTo>
                <a:cubicBezTo>
                  <a:pt x="233" y="285"/>
                  <a:pt x="233" y="285"/>
                  <a:pt x="233" y="285"/>
                </a:cubicBezTo>
                <a:cubicBezTo>
                  <a:pt x="277" y="216"/>
                  <a:pt x="277" y="216"/>
                  <a:pt x="277" y="216"/>
                </a:cubicBezTo>
                <a:lnTo>
                  <a:pt x="300" y="216"/>
                </a:lnTo>
                <a:close/>
                <a:moveTo>
                  <a:pt x="149" y="228"/>
                </a:moveTo>
                <a:cubicBezTo>
                  <a:pt x="149" y="242"/>
                  <a:pt x="149" y="242"/>
                  <a:pt x="149" y="242"/>
                </a:cubicBezTo>
                <a:cubicBezTo>
                  <a:pt x="119" y="242"/>
                  <a:pt x="119" y="242"/>
                  <a:pt x="119" y="242"/>
                </a:cubicBezTo>
                <a:cubicBezTo>
                  <a:pt x="119" y="262"/>
                  <a:pt x="119" y="262"/>
                  <a:pt x="119" y="262"/>
                </a:cubicBezTo>
                <a:cubicBezTo>
                  <a:pt x="149" y="262"/>
                  <a:pt x="149" y="262"/>
                  <a:pt x="149" y="262"/>
                </a:cubicBezTo>
                <a:cubicBezTo>
                  <a:pt x="149" y="276"/>
                  <a:pt x="149" y="276"/>
                  <a:pt x="149" y="276"/>
                </a:cubicBezTo>
                <a:cubicBezTo>
                  <a:pt x="177" y="252"/>
                  <a:pt x="177" y="252"/>
                  <a:pt x="177" y="252"/>
                </a:cubicBezTo>
                <a:lnTo>
                  <a:pt x="149" y="228"/>
                </a:lnTo>
                <a:close/>
                <a:moveTo>
                  <a:pt x="255" y="75"/>
                </a:moveTo>
                <a:cubicBezTo>
                  <a:pt x="255" y="70"/>
                  <a:pt x="255" y="66"/>
                  <a:pt x="256" y="64"/>
                </a:cubicBezTo>
                <a:cubicBezTo>
                  <a:pt x="256" y="62"/>
                  <a:pt x="257" y="60"/>
                  <a:pt x="259" y="59"/>
                </a:cubicBezTo>
                <a:cubicBezTo>
                  <a:pt x="260" y="57"/>
                  <a:pt x="262" y="55"/>
                  <a:pt x="266" y="51"/>
                </a:cubicBezTo>
                <a:cubicBezTo>
                  <a:pt x="272" y="46"/>
                  <a:pt x="276" y="42"/>
                  <a:pt x="278" y="38"/>
                </a:cubicBezTo>
                <a:cubicBezTo>
                  <a:pt x="280" y="35"/>
                  <a:pt x="281" y="31"/>
                  <a:pt x="281" y="26"/>
                </a:cubicBezTo>
                <a:cubicBezTo>
                  <a:pt x="281" y="19"/>
                  <a:pt x="278" y="13"/>
                  <a:pt x="272" y="8"/>
                </a:cubicBezTo>
                <a:cubicBezTo>
                  <a:pt x="267" y="3"/>
                  <a:pt x="259" y="0"/>
                  <a:pt x="250" y="0"/>
                </a:cubicBezTo>
                <a:cubicBezTo>
                  <a:pt x="241" y="0"/>
                  <a:pt x="234" y="2"/>
                  <a:pt x="228" y="7"/>
                </a:cubicBezTo>
                <a:cubicBezTo>
                  <a:pt x="222" y="13"/>
                  <a:pt x="219" y="21"/>
                  <a:pt x="219" y="29"/>
                </a:cubicBezTo>
                <a:cubicBezTo>
                  <a:pt x="231" y="29"/>
                  <a:pt x="231" y="29"/>
                  <a:pt x="231" y="29"/>
                </a:cubicBezTo>
                <a:cubicBezTo>
                  <a:pt x="232" y="23"/>
                  <a:pt x="232" y="19"/>
                  <a:pt x="237" y="15"/>
                </a:cubicBezTo>
                <a:cubicBezTo>
                  <a:pt x="241" y="12"/>
                  <a:pt x="245" y="10"/>
                  <a:pt x="250" y="10"/>
                </a:cubicBezTo>
                <a:cubicBezTo>
                  <a:pt x="255" y="10"/>
                  <a:pt x="261" y="12"/>
                  <a:pt x="264" y="15"/>
                </a:cubicBezTo>
                <a:cubicBezTo>
                  <a:pt x="268" y="19"/>
                  <a:pt x="269" y="22"/>
                  <a:pt x="269" y="26"/>
                </a:cubicBezTo>
                <a:cubicBezTo>
                  <a:pt x="269" y="29"/>
                  <a:pt x="268" y="32"/>
                  <a:pt x="267" y="34"/>
                </a:cubicBezTo>
                <a:cubicBezTo>
                  <a:pt x="265" y="36"/>
                  <a:pt x="263" y="39"/>
                  <a:pt x="259" y="43"/>
                </a:cubicBezTo>
                <a:cubicBezTo>
                  <a:pt x="255" y="47"/>
                  <a:pt x="252" y="49"/>
                  <a:pt x="250" y="51"/>
                </a:cubicBezTo>
                <a:cubicBezTo>
                  <a:pt x="248" y="54"/>
                  <a:pt x="246" y="56"/>
                  <a:pt x="245" y="59"/>
                </a:cubicBezTo>
                <a:cubicBezTo>
                  <a:pt x="244" y="62"/>
                  <a:pt x="243" y="66"/>
                  <a:pt x="243" y="71"/>
                </a:cubicBezTo>
                <a:cubicBezTo>
                  <a:pt x="243" y="72"/>
                  <a:pt x="243" y="73"/>
                  <a:pt x="243" y="75"/>
                </a:cubicBezTo>
                <a:lnTo>
                  <a:pt x="255" y="75"/>
                </a:lnTo>
                <a:close/>
                <a:moveTo>
                  <a:pt x="255" y="96"/>
                </a:moveTo>
                <a:cubicBezTo>
                  <a:pt x="255" y="84"/>
                  <a:pt x="255" y="84"/>
                  <a:pt x="255" y="84"/>
                </a:cubicBezTo>
                <a:cubicBezTo>
                  <a:pt x="243" y="84"/>
                  <a:pt x="243" y="84"/>
                  <a:pt x="243" y="84"/>
                </a:cubicBezTo>
                <a:cubicBezTo>
                  <a:pt x="243" y="96"/>
                  <a:pt x="243" y="96"/>
                  <a:pt x="243" y="96"/>
                </a:cubicBezTo>
                <a:lnTo>
                  <a:pt x="255" y="96"/>
                </a:lnTo>
                <a:close/>
                <a:moveTo>
                  <a:pt x="102" y="0"/>
                </a:moveTo>
                <a:cubicBezTo>
                  <a:pt x="49" y="84"/>
                  <a:pt x="49" y="84"/>
                  <a:pt x="49" y="84"/>
                </a:cubicBezTo>
                <a:cubicBezTo>
                  <a:pt x="20" y="84"/>
                  <a:pt x="20" y="84"/>
                  <a:pt x="20" y="84"/>
                </a:cubicBezTo>
                <a:cubicBezTo>
                  <a:pt x="0" y="47"/>
                  <a:pt x="0" y="47"/>
                  <a:pt x="0" y="47"/>
                </a:cubicBezTo>
                <a:cubicBezTo>
                  <a:pt x="22" y="47"/>
                  <a:pt x="22" y="47"/>
                  <a:pt x="22" y="47"/>
                </a:cubicBezTo>
                <a:cubicBezTo>
                  <a:pt x="35" y="68"/>
                  <a:pt x="35" y="68"/>
                  <a:pt x="35" y="68"/>
                </a:cubicBezTo>
                <a:cubicBezTo>
                  <a:pt x="79" y="0"/>
                  <a:pt x="79" y="0"/>
                  <a:pt x="79" y="0"/>
                </a:cubicBezTo>
                <a:lnTo>
                  <a:pt x="102" y="0"/>
                </a:lnTo>
                <a:close/>
                <a:moveTo>
                  <a:pt x="147" y="72"/>
                </a:moveTo>
                <a:cubicBezTo>
                  <a:pt x="147" y="58"/>
                  <a:pt x="147" y="58"/>
                  <a:pt x="147" y="58"/>
                </a:cubicBezTo>
                <a:cubicBezTo>
                  <a:pt x="177" y="58"/>
                  <a:pt x="177" y="58"/>
                  <a:pt x="177" y="58"/>
                </a:cubicBezTo>
                <a:cubicBezTo>
                  <a:pt x="177" y="38"/>
                  <a:pt x="177" y="38"/>
                  <a:pt x="177" y="38"/>
                </a:cubicBezTo>
                <a:cubicBezTo>
                  <a:pt x="147" y="38"/>
                  <a:pt x="147" y="38"/>
                  <a:pt x="147" y="38"/>
                </a:cubicBezTo>
                <a:cubicBezTo>
                  <a:pt x="147" y="24"/>
                  <a:pt x="147" y="24"/>
                  <a:pt x="147" y="24"/>
                </a:cubicBezTo>
                <a:cubicBezTo>
                  <a:pt x="119" y="48"/>
                  <a:pt x="119" y="48"/>
                  <a:pt x="119" y="48"/>
                </a:cubicBezTo>
                <a:lnTo>
                  <a:pt x="147" y="72"/>
                </a:lnTo>
                <a:close/>
                <a:moveTo>
                  <a:pt x="70" y="151"/>
                </a:moveTo>
                <a:cubicBezTo>
                  <a:pt x="56" y="151"/>
                  <a:pt x="56" y="151"/>
                  <a:pt x="56" y="151"/>
                </a:cubicBezTo>
                <a:cubicBezTo>
                  <a:pt x="56" y="121"/>
                  <a:pt x="56" y="121"/>
                  <a:pt x="56" y="121"/>
                </a:cubicBezTo>
                <a:cubicBezTo>
                  <a:pt x="36" y="121"/>
                  <a:pt x="36" y="121"/>
                  <a:pt x="36" y="121"/>
                </a:cubicBezTo>
                <a:cubicBezTo>
                  <a:pt x="36" y="151"/>
                  <a:pt x="36" y="151"/>
                  <a:pt x="36" y="151"/>
                </a:cubicBezTo>
                <a:cubicBezTo>
                  <a:pt x="22" y="151"/>
                  <a:pt x="22" y="151"/>
                  <a:pt x="22" y="151"/>
                </a:cubicBezTo>
                <a:cubicBezTo>
                  <a:pt x="46" y="179"/>
                  <a:pt x="46" y="179"/>
                  <a:pt x="46" y="179"/>
                </a:cubicBezTo>
                <a:lnTo>
                  <a:pt x="70" y="151"/>
                </a:lnTo>
                <a:close/>
                <a:moveTo>
                  <a:pt x="226" y="149"/>
                </a:moveTo>
                <a:cubicBezTo>
                  <a:pt x="240" y="149"/>
                  <a:pt x="240" y="149"/>
                  <a:pt x="240" y="149"/>
                </a:cubicBezTo>
                <a:cubicBezTo>
                  <a:pt x="240" y="179"/>
                  <a:pt x="240" y="179"/>
                  <a:pt x="240" y="179"/>
                </a:cubicBezTo>
                <a:cubicBezTo>
                  <a:pt x="260" y="179"/>
                  <a:pt x="260" y="179"/>
                  <a:pt x="260" y="179"/>
                </a:cubicBezTo>
                <a:cubicBezTo>
                  <a:pt x="260" y="149"/>
                  <a:pt x="260" y="149"/>
                  <a:pt x="260" y="149"/>
                </a:cubicBezTo>
                <a:cubicBezTo>
                  <a:pt x="274" y="149"/>
                  <a:pt x="274" y="149"/>
                  <a:pt x="274" y="149"/>
                </a:cubicBezTo>
                <a:cubicBezTo>
                  <a:pt x="250" y="121"/>
                  <a:pt x="250" y="121"/>
                  <a:pt x="250" y="121"/>
                </a:cubicBezTo>
                <a:lnTo>
                  <a:pt x="226"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102" tIns="41052" rIns="82102" bIns="41052"/>
          <a:lstStyle/>
          <a:p>
            <a:pPr defTabSz="910531" fontAlgn="base">
              <a:spcBef>
                <a:spcPct val="0"/>
              </a:spcBef>
              <a:spcAft>
                <a:spcPct val="0"/>
              </a:spcAft>
            </a:pPr>
            <a:endParaRPr lang="en-US" sz="1400" b="1">
              <a:solidFill>
                <a:srgbClr val="505050"/>
              </a:solidFill>
              <a:latin typeface="Segoe UI Light"/>
              <a:ea typeface="MS PGothic" panose="020B0600070205080204" pitchFamily="34" charset="-128"/>
            </a:endParaRPr>
          </a:p>
        </p:txBody>
      </p:sp>
      <p:sp>
        <p:nvSpPr>
          <p:cNvPr id="20" name="Freeform 18"/>
          <p:cNvSpPr>
            <a:spLocks noEditPoints="1"/>
          </p:cNvSpPr>
          <p:nvPr/>
        </p:nvSpPr>
        <p:spPr bwMode="black">
          <a:xfrm>
            <a:off x="8005912" y="3637304"/>
            <a:ext cx="452902" cy="551084"/>
          </a:xfrm>
          <a:custGeom>
            <a:avLst/>
            <a:gdLst>
              <a:gd name="T0" fmla="*/ 237645 w 246"/>
              <a:gd name="T1" fmla="*/ 353843 h 300"/>
              <a:gd name="T2" fmla="*/ 79215 w 246"/>
              <a:gd name="T3" fmla="*/ 372272 h 300"/>
              <a:gd name="T4" fmla="*/ 237645 w 246"/>
              <a:gd name="T5" fmla="*/ 232209 h 300"/>
              <a:gd name="T6" fmla="*/ 79215 w 246"/>
              <a:gd name="T7" fmla="*/ 248796 h 300"/>
              <a:gd name="T8" fmla="*/ 237645 w 246"/>
              <a:gd name="T9" fmla="*/ 232209 h 300"/>
              <a:gd name="T10" fmla="*/ 396075 w 246"/>
              <a:gd name="T11" fmla="*/ 186136 h 300"/>
              <a:gd name="T12" fmla="*/ 403443 w 246"/>
              <a:gd name="T13" fmla="*/ 165864 h 300"/>
              <a:gd name="T14" fmla="*/ 383179 w 246"/>
              <a:gd name="T15" fmla="*/ 204565 h 300"/>
              <a:gd name="T16" fmla="*/ 79215 w 246"/>
              <a:gd name="T17" fmla="*/ 169550 h 300"/>
              <a:gd name="T18" fmla="*/ 215538 w 246"/>
              <a:gd name="T19" fmla="*/ 187979 h 300"/>
              <a:gd name="T20" fmla="*/ 79215 w 246"/>
              <a:gd name="T21" fmla="*/ 433089 h 300"/>
              <a:gd name="T22" fmla="*/ 215538 w 246"/>
              <a:gd name="T23" fmla="*/ 416502 h 300"/>
              <a:gd name="T24" fmla="*/ 79215 w 246"/>
              <a:gd name="T25" fmla="*/ 433089 h 300"/>
              <a:gd name="T26" fmla="*/ 20264 w 246"/>
              <a:gd name="T27" fmla="*/ 528921 h 300"/>
              <a:gd name="T28" fmla="*/ 64477 w 246"/>
              <a:gd name="T29" fmla="*/ 66345 h 300"/>
              <a:gd name="T30" fmla="*/ 0 w 246"/>
              <a:gd name="T31" fmla="*/ 40544 h 300"/>
              <a:gd name="T32" fmla="*/ 403443 w 246"/>
              <a:gd name="T33" fmla="*/ 552879 h 300"/>
              <a:gd name="T34" fmla="*/ 383179 w 246"/>
              <a:gd name="T35" fmla="*/ 318827 h 300"/>
              <a:gd name="T36" fmla="*/ 215538 w 246"/>
              <a:gd name="T37" fmla="*/ 293026 h 300"/>
              <a:gd name="T38" fmla="*/ 79215 w 246"/>
              <a:gd name="T39" fmla="*/ 311455 h 300"/>
              <a:gd name="T40" fmla="*/ 215538 w 246"/>
              <a:gd name="T41" fmla="*/ 293026 h 300"/>
              <a:gd name="T42" fmla="*/ 105006 w 246"/>
              <a:gd name="T43" fmla="*/ 40544 h 300"/>
              <a:gd name="T44" fmla="*/ 158430 w 246"/>
              <a:gd name="T45" fmla="*/ 36859 h 300"/>
              <a:gd name="T46" fmla="*/ 202643 w 246"/>
              <a:gd name="T47" fmla="*/ 0 h 300"/>
              <a:gd name="T48" fmla="*/ 245014 w 246"/>
              <a:gd name="T49" fmla="*/ 36859 h 300"/>
              <a:gd name="T50" fmla="*/ 298438 w 246"/>
              <a:gd name="T51" fmla="*/ 40544 h 300"/>
              <a:gd name="T52" fmla="*/ 329755 w 246"/>
              <a:gd name="T53" fmla="*/ 79246 h 300"/>
              <a:gd name="T54" fmla="*/ 75531 w 246"/>
              <a:gd name="T55" fmla="*/ 66345 h 300"/>
              <a:gd name="T56" fmla="*/ 202643 w 246"/>
              <a:gd name="T57" fmla="*/ 36859 h 300"/>
              <a:gd name="T58" fmla="*/ 202643 w 246"/>
              <a:gd name="T59" fmla="*/ 20272 h 300"/>
              <a:gd name="T60" fmla="*/ 350019 w 246"/>
              <a:gd name="T61" fmla="*/ 495748 h 300"/>
              <a:gd name="T62" fmla="*/ 53424 w 246"/>
              <a:gd name="T63" fmla="*/ 108733 h 300"/>
              <a:gd name="T64" fmla="*/ 350019 w 246"/>
              <a:gd name="T65" fmla="*/ 130848 h 300"/>
              <a:gd name="T66" fmla="*/ 368441 w 246"/>
              <a:gd name="T67" fmla="*/ 90304 h 300"/>
              <a:gd name="T68" fmla="*/ 35002 w 246"/>
              <a:gd name="T69" fmla="*/ 512335 h 300"/>
              <a:gd name="T70" fmla="*/ 368441 w 246"/>
              <a:gd name="T71" fmla="*/ 340942 h 300"/>
              <a:gd name="T72" fmla="*/ 350019 w 246"/>
              <a:gd name="T73" fmla="*/ 495748 h 300"/>
              <a:gd name="T74" fmla="*/ 350019 w 246"/>
              <a:gd name="T75" fmla="*/ 245110 h 300"/>
              <a:gd name="T76" fmla="*/ 368441 w 246"/>
              <a:gd name="T77" fmla="*/ 228523 h 300"/>
              <a:gd name="T78" fmla="*/ 396075 w 246"/>
              <a:gd name="T79" fmla="*/ 64503 h 300"/>
              <a:gd name="T80" fmla="*/ 403443 w 246"/>
              <a:gd name="T81" fmla="*/ 40544 h 300"/>
              <a:gd name="T82" fmla="*/ 338966 w 246"/>
              <a:gd name="T83" fmla="*/ 66345 h 300"/>
              <a:gd name="T84" fmla="*/ 383179 w 246"/>
              <a:gd name="T85" fmla="*/ 81089 h 300"/>
              <a:gd name="T86" fmla="*/ 453183 w 246"/>
              <a:gd name="T87" fmla="*/ 75560 h 300"/>
              <a:gd name="T88" fmla="*/ 285542 w 246"/>
              <a:gd name="T89" fmla="*/ 246953 h 300"/>
              <a:gd name="T90" fmla="*/ 287384 w 246"/>
              <a:gd name="T91" fmla="*/ 169550 h 300"/>
              <a:gd name="T92" fmla="*/ 401601 w 246"/>
              <a:gd name="T93" fmla="*/ 75560 h 300"/>
              <a:gd name="T94" fmla="*/ 453183 w 246"/>
              <a:gd name="T95" fmla="*/ 197194 h 300"/>
              <a:gd name="T96" fmla="*/ 285542 w 246"/>
              <a:gd name="T97" fmla="*/ 370429 h 300"/>
              <a:gd name="T98" fmla="*/ 287384 w 246"/>
              <a:gd name="T99" fmla="*/ 293026 h 300"/>
              <a:gd name="T100" fmla="*/ 401601 w 246"/>
              <a:gd name="T101" fmla="*/ 197194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102" tIns="41052" rIns="82102" bIns="41052"/>
          <a:lstStyle/>
          <a:p>
            <a:pPr defTabSz="910531" fontAlgn="base">
              <a:spcBef>
                <a:spcPct val="0"/>
              </a:spcBef>
              <a:spcAft>
                <a:spcPct val="0"/>
              </a:spcAft>
            </a:pPr>
            <a:endParaRPr lang="en-US" sz="1400" b="1">
              <a:solidFill>
                <a:srgbClr val="505050"/>
              </a:solidFill>
              <a:latin typeface="Segoe UI Light"/>
              <a:ea typeface="MS PGothic" panose="020B0600070205080204" pitchFamily="34" charset="-128"/>
            </a:endParaRPr>
          </a:p>
        </p:txBody>
      </p:sp>
      <p:grpSp>
        <p:nvGrpSpPr>
          <p:cNvPr id="21" name="Group 20"/>
          <p:cNvGrpSpPr/>
          <p:nvPr/>
        </p:nvGrpSpPr>
        <p:grpSpPr bwMode="black">
          <a:xfrm>
            <a:off x="3566651" y="3607736"/>
            <a:ext cx="719446" cy="585302"/>
            <a:chOff x="5184775" y="225425"/>
            <a:chExt cx="1500188" cy="1220788"/>
          </a:xfrm>
          <a:solidFill>
            <a:srgbClr val="FFFFFF"/>
          </a:solidFill>
        </p:grpSpPr>
        <p:sp>
          <p:nvSpPr>
            <p:cNvPr id="22"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0740">
                <a:defRPr/>
              </a:pPr>
              <a:endParaRPr lang="en-US" sz="1400" b="1">
                <a:solidFill>
                  <a:srgbClr val="505050"/>
                </a:solidFill>
                <a:latin typeface="Segoe UI Light"/>
              </a:endParaRPr>
            </a:p>
          </p:txBody>
        </p:sp>
        <p:sp>
          <p:nvSpPr>
            <p:cNvPr id="23"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0740">
                <a:defRPr/>
              </a:pPr>
              <a:endParaRPr lang="en-US" sz="1400" b="1">
                <a:solidFill>
                  <a:srgbClr val="505050"/>
                </a:solidFill>
                <a:latin typeface="Segoe UI Light"/>
              </a:endParaRPr>
            </a:p>
          </p:txBody>
        </p:sp>
        <p:sp>
          <p:nvSpPr>
            <p:cNvPr id="24"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0740">
                <a:defRPr/>
              </a:pPr>
              <a:endParaRPr lang="en-US" sz="1400" b="1">
                <a:solidFill>
                  <a:srgbClr val="505050"/>
                </a:solidFill>
                <a:latin typeface="Segoe UI Light"/>
              </a:endParaRPr>
            </a:p>
          </p:txBody>
        </p:sp>
      </p:grpSp>
      <p:sp>
        <p:nvSpPr>
          <p:cNvPr id="25" name="Freeform 113"/>
          <p:cNvSpPr>
            <a:spLocks noEditPoints="1"/>
          </p:cNvSpPr>
          <p:nvPr/>
        </p:nvSpPr>
        <p:spPr bwMode="black">
          <a:xfrm>
            <a:off x="6480238" y="2175268"/>
            <a:ext cx="524163" cy="524163"/>
          </a:xfrm>
          <a:custGeom>
            <a:avLst/>
            <a:gdLst>
              <a:gd name="T0" fmla="*/ 374726 w 66"/>
              <a:gd name="T1" fmla="*/ 294997 h 66"/>
              <a:gd name="T2" fmla="*/ 406618 w 66"/>
              <a:gd name="T3" fmla="*/ 263106 h 66"/>
              <a:gd name="T4" fmla="*/ 374726 w 66"/>
              <a:gd name="T5" fmla="*/ 231214 h 66"/>
              <a:gd name="T6" fmla="*/ 294997 w 66"/>
              <a:gd name="T7" fmla="*/ 231214 h 66"/>
              <a:gd name="T8" fmla="*/ 294997 w 66"/>
              <a:gd name="T9" fmla="*/ 127566 h 66"/>
              <a:gd name="T10" fmla="*/ 263106 w 66"/>
              <a:gd name="T11" fmla="*/ 103648 h 66"/>
              <a:gd name="T12" fmla="*/ 231214 w 66"/>
              <a:gd name="T13" fmla="*/ 127566 h 66"/>
              <a:gd name="T14" fmla="*/ 231214 w 66"/>
              <a:gd name="T15" fmla="*/ 263106 h 66"/>
              <a:gd name="T16" fmla="*/ 263106 w 66"/>
              <a:gd name="T17" fmla="*/ 294997 h 66"/>
              <a:gd name="T18" fmla="*/ 374726 w 66"/>
              <a:gd name="T19" fmla="*/ 294997 h 66"/>
              <a:gd name="T20" fmla="*/ 263106 w 66"/>
              <a:gd name="T21" fmla="*/ 63783 h 66"/>
              <a:gd name="T22" fmla="*/ 462428 w 66"/>
              <a:gd name="T23" fmla="*/ 263106 h 66"/>
              <a:gd name="T24" fmla="*/ 263106 w 66"/>
              <a:gd name="T25" fmla="*/ 462428 h 66"/>
              <a:gd name="T26" fmla="*/ 63783 w 66"/>
              <a:gd name="T27" fmla="*/ 263106 h 66"/>
              <a:gd name="T28" fmla="*/ 263106 w 66"/>
              <a:gd name="T29" fmla="*/ 63783 h 66"/>
              <a:gd name="T30" fmla="*/ 263106 w 66"/>
              <a:gd name="T31" fmla="*/ 526211 h 66"/>
              <a:gd name="T32" fmla="*/ 526211 w 66"/>
              <a:gd name="T33" fmla="*/ 263106 h 66"/>
              <a:gd name="T34" fmla="*/ 263106 w 66"/>
              <a:gd name="T35" fmla="*/ 0 h 66"/>
              <a:gd name="T36" fmla="*/ 0 w 66"/>
              <a:gd name="T37" fmla="*/ 263106 h 66"/>
              <a:gd name="T38" fmla="*/ 263106 w 66"/>
              <a:gd name="T39" fmla="*/ 526211 h 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6" h="66">
                <a:moveTo>
                  <a:pt x="47" y="37"/>
                </a:moveTo>
                <a:cubicBezTo>
                  <a:pt x="49" y="37"/>
                  <a:pt x="51" y="35"/>
                  <a:pt x="51" y="33"/>
                </a:cubicBezTo>
                <a:cubicBezTo>
                  <a:pt x="51" y="31"/>
                  <a:pt x="49" y="29"/>
                  <a:pt x="47" y="29"/>
                </a:cubicBezTo>
                <a:cubicBezTo>
                  <a:pt x="37" y="29"/>
                  <a:pt x="37" y="29"/>
                  <a:pt x="37" y="29"/>
                </a:cubicBezTo>
                <a:cubicBezTo>
                  <a:pt x="37" y="16"/>
                  <a:pt x="37" y="16"/>
                  <a:pt x="37" y="16"/>
                </a:cubicBezTo>
                <a:cubicBezTo>
                  <a:pt x="37" y="14"/>
                  <a:pt x="35" y="13"/>
                  <a:pt x="33" y="13"/>
                </a:cubicBezTo>
                <a:cubicBezTo>
                  <a:pt x="31" y="13"/>
                  <a:pt x="29" y="14"/>
                  <a:pt x="29" y="16"/>
                </a:cubicBezTo>
                <a:cubicBezTo>
                  <a:pt x="29" y="33"/>
                  <a:pt x="29" y="33"/>
                  <a:pt x="29" y="33"/>
                </a:cubicBezTo>
                <a:cubicBezTo>
                  <a:pt x="29" y="35"/>
                  <a:pt x="31" y="37"/>
                  <a:pt x="33" y="37"/>
                </a:cubicBezTo>
                <a:lnTo>
                  <a:pt x="47" y="37"/>
                </a:lnTo>
                <a:close/>
                <a:moveTo>
                  <a:pt x="33" y="8"/>
                </a:moveTo>
                <a:cubicBezTo>
                  <a:pt x="47" y="8"/>
                  <a:pt x="58" y="19"/>
                  <a:pt x="58" y="33"/>
                </a:cubicBezTo>
                <a:cubicBezTo>
                  <a:pt x="58" y="47"/>
                  <a:pt x="47" y="58"/>
                  <a:pt x="33" y="58"/>
                </a:cubicBezTo>
                <a:cubicBezTo>
                  <a:pt x="19" y="58"/>
                  <a:pt x="8" y="47"/>
                  <a:pt x="8" y="33"/>
                </a:cubicBezTo>
                <a:cubicBezTo>
                  <a:pt x="8" y="19"/>
                  <a:pt x="19" y="8"/>
                  <a:pt x="33" y="8"/>
                </a:cubicBezTo>
                <a:moveTo>
                  <a:pt x="33" y="66"/>
                </a:moveTo>
                <a:cubicBezTo>
                  <a:pt x="51" y="66"/>
                  <a:pt x="66" y="51"/>
                  <a:pt x="66" y="33"/>
                </a:cubicBezTo>
                <a:cubicBezTo>
                  <a:pt x="66" y="15"/>
                  <a:pt x="51" y="0"/>
                  <a:pt x="33" y="0"/>
                </a:cubicBezTo>
                <a:cubicBezTo>
                  <a:pt x="15" y="0"/>
                  <a:pt x="0" y="15"/>
                  <a:pt x="0" y="33"/>
                </a:cubicBezTo>
                <a:cubicBezTo>
                  <a:pt x="0" y="51"/>
                  <a:pt x="15" y="66"/>
                  <a:pt x="33" y="6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0531" fontAlgn="base">
              <a:spcBef>
                <a:spcPct val="0"/>
              </a:spcBef>
              <a:spcAft>
                <a:spcPct val="0"/>
              </a:spcAft>
            </a:pPr>
            <a:endParaRPr lang="en-US" sz="1400" b="1">
              <a:solidFill>
                <a:srgbClr val="505050"/>
              </a:solidFill>
              <a:latin typeface="Segoe UI Light"/>
              <a:ea typeface="MS PGothic" panose="020B0600070205080204" pitchFamily="34" charset="-128"/>
            </a:endParaRPr>
          </a:p>
        </p:txBody>
      </p:sp>
      <p:sp>
        <p:nvSpPr>
          <p:cNvPr id="26" name="Freeform 111"/>
          <p:cNvSpPr>
            <a:spLocks noEditPoints="1"/>
          </p:cNvSpPr>
          <p:nvPr/>
        </p:nvSpPr>
        <p:spPr bwMode="black">
          <a:xfrm>
            <a:off x="5076501" y="3706881"/>
            <a:ext cx="351553" cy="486157"/>
          </a:xfrm>
          <a:custGeom>
            <a:avLst/>
            <a:gdLst>
              <a:gd name="T0" fmla="*/ 284855 w 52"/>
              <a:gd name="T1" fmla="*/ 250780 h 72"/>
              <a:gd name="T2" fmla="*/ 237379 w 52"/>
              <a:gd name="T3" fmla="*/ 216891 h 72"/>
              <a:gd name="T4" fmla="*/ 271291 w 52"/>
              <a:gd name="T5" fmla="*/ 183002 h 72"/>
              <a:gd name="T6" fmla="*/ 318767 w 52"/>
              <a:gd name="T7" fmla="*/ 216891 h 72"/>
              <a:gd name="T8" fmla="*/ 284855 w 52"/>
              <a:gd name="T9" fmla="*/ 352447 h 72"/>
              <a:gd name="T10" fmla="*/ 237379 w 52"/>
              <a:gd name="T11" fmla="*/ 318558 h 72"/>
              <a:gd name="T12" fmla="*/ 271291 w 52"/>
              <a:gd name="T13" fmla="*/ 284669 h 72"/>
              <a:gd name="T14" fmla="*/ 318767 w 52"/>
              <a:gd name="T15" fmla="*/ 311780 h 72"/>
              <a:gd name="T16" fmla="*/ 318767 w 52"/>
              <a:gd name="T17" fmla="*/ 413448 h 72"/>
              <a:gd name="T18" fmla="*/ 271291 w 52"/>
              <a:gd name="T19" fmla="*/ 447337 h 72"/>
              <a:gd name="T20" fmla="*/ 237379 w 52"/>
              <a:gd name="T21" fmla="*/ 413448 h 72"/>
              <a:gd name="T22" fmla="*/ 284855 w 52"/>
              <a:gd name="T23" fmla="*/ 379559 h 72"/>
              <a:gd name="T24" fmla="*/ 217033 w 52"/>
              <a:gd name="T25" fmla="*/ 216891 h 72"/>
              <a:gd name="T26" fmla="*/ 169557 w 52"/>
              <a:gd name="T27" fmla="*/ 250780 h 72"/>
              <a:gd name="T28" fmla="*/ 135645 w 52"/>
              <a:gd name="T29" fmla="*/ 216891 h 72"/>
              <a:gd name="T30" fmla="*/ 183121 w 52"/>
              <a:gd name="T31" fmla="*/ 183002 h 72"/>
              <a:gd name="T32" fmla="*/ 217033 w 52"/>
              <a:gd name="T33" fmla="*/ 318558 h 72"/>
              <a:gd name="T34" fmla="*/ 169557 w 52"/>
              <a:gd name="T35" fmla="*/ 352447 h 72"/>
              <a:gd name="T36" fmla="*/ 135645 w 52"/>
              <a:gd name="T37" fmla="*/ 311780 h 72"/>
              <a:gd name="T38" fmla="*/ 183121 w 52"/>
              <a:gd name="T39" fmla="*/ 284669 h 72"/>
              <a:gd name="T40" fmla="*/ 217033 w 52"/>
              <a:gd name="T41" fmla="*/ 318558 h 72"/>
              <a:gd name="T42" fmla="*/ 183121 w 52"/>
              <a:gd name="T43" fmla="*/ 447337 h 72"/>
              <a:gd name="T44" fmla="*/ 135645 w 52"/>
              <a:gd name="T45" fmla="*/ 413448 h 72"/>
              <a:gd name="T46" fmla="*/ 169557 w 52"/>
              <a:gd name="T47" fmla="*/ 379559 h 72"/>
              <a:gd name="T48" fmla="*/ 217033 w 52"/>
              <a:gd name="T49" fmla="*/ 413448 h 72"/>
              <a:gd name="T50" fmla="*/ 81387 w 52"/>
              <a:gd name="T51" fmla="*/ 250780 h 72"/>
              <a:gd name="T52" fmla="*/ 33911 w 52"/>
              <a:gd name="T53" fmla="*/ 216891 h 72"/>
              <a:gd name="T54" fmla="*/ 67823 w 52"/>
              <a:gd name="T55" fmla="*/ 183002 h 72"/>
              <a:gd name="T56" fmla="*/ 115299 w 52"/>
              <a:gd name="T57" fmla="*/ 216891 h 72"/>
              <a:gd name="T58" fmla="*/ 81387 w 52"/>
              <a:gd name="T59" fmla="*/ 352447 h 72"/>
              <a:gd name="T60" fmla="*/ 33911 w 52"/>
              <a:gd name="T61" fmla="*/ 318558 h 72"/>
              <a:gd name="T62" fmla="*/ 67823 w 52"/>
              <a:gd name="T63" fmla="*/ 284669 h 72"/>
              <a:gd name="T64" fmla="*/ 115299 w 52"/>
              <a:gd name="T65" fmla="*/ 311780 h 72"/>
              <a:gd name="T66" fmla="*/ 115299 w 52"/>
              <a:gd name="T67" fmla="*/ 413448 h 72"/>
              <a:gd name="T68" fmla="*/ 67823 w 52"/>
              <a:gd name="T69" fmla="*/ 447337 h 72"/>
              <a:gd name="T70" fmla="*/ 33911 w 52"/>
              <a:gd name="T71" fmla="*/ 413448 h 72"/>
              <a:gd name="T72" fmla="*/ 81387 w 52"/>
              <a:gd name="T73" fmla="*/ 379559 h 72"/>
              <a:gd name="T74" fmla="*/ 40694 w 52"/>
              <a:gd name="T75" fmla="*/ 74556 h 72"/>
              <a:gd name="T76" fmla="*/ 284855 w 52"/>
              <a:gd name="T77" fmla="*/ 47445 h 72"/>
              <a:gd name="T78" fmla="*/ 311984 w 52"/>
              <a:gd name="T79" fmla="*/ 108445 h 72"/>
              <a:gd name="T80" fmla="*/ 67823 w 52"/>
              <a:gd name="T81" fmla="*/ 135557 h 72"/>
              <a:gd name="T82" fmla="*/ 40694 w 52"/>
              <a:gd name="T83" fmla="*/ 74556 h 72"/>
              <a:gd name="T84" fmla="*/ 0 w 52"/>
              <a:gd name="T85" fmla="*/ 33889 h 72"/>
              <a:gd name="T86" fmla="*/ 33911 w 52"/>
              <a:gd name="T87" fmla="*/ 488004 h 72"/>
              <a:gd name="T88" fmla="*/ 352678 w 52"/>
              <a:gd name="T89" fmla="*/ 454115 h 72"/>
              <a:gd name="T90" fmla="*/ 318767 w 52"/>
              <a:gd name="T91" fmla="*/ 0 h 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2" h="72">
                <a:moveTo>
                  <a:pt x="47" y="32"/>
                </a:moveTo>
                <a:cubicBezTo>
                  <a:pt x="47" y="35"/>
                  <a:pt x="45" y="37"/>
                  <a:pt x="42" y="37"/>
                </a:cubicBezTo>
                <a:cubicBezTo>
                  <a:pt x="40" y="37"/>
                  <a:pt x="40" y="37"/>
                  <a:pt x="40" y="37"/>
                </a:cubicBezTo>
                <a:cubicBezTo>
                  <a:pt x="38" y="37"/>
                  <a:pt x="35" y="35"/>
                  <a:pt x="35" y="32"/>
                </a:cubicBezTo>
                <a:cubicBezTo>
                  <a:pt x="35" y="32"/>
                  <a:pt x="35" y="32"/>
                  <a:pt x="35" y="32"/>
                </a:cubicBezTo>
                <a:cubicBezTo>
                  <a:pt x="35" y="29"/>
                  <a:pt x="38" y="27"/>
                  <a:pt x="40" y="27"/>
                </a:cubicBezTo>
                <a:cubicBezTo>
                  <a:pt x="42" y="27"/>
                  <a:pt x="42" y="27"/>
                  <a:pt x="42" y="27"/>
                </a:cubicBezTo>
                <a:cubicBezTo>
                  <a:pt x="45" y="27"/>
                  <a:pt x="47" y="29"/>
                  <a:pt x="47" y="32"/>
                </a:cubicBezTo>
                <a:close/>
                <a:moveTo>
                  <a:pt x="47" y="47"/>
                </a:moveTo>
                <a:cubicBezTo>
                  <a:pt x="47" y="49"/>
                  <a:pt x="45" y="52"/>
                  <a:pt x="42" y="52"/>
                </a:cubicBezTo>
                <a:cubicBezTo>
                  <a:pt x="40" y="52"/>
                  <a:pt x="40" y="52"/>
                  <a:pt x="40" y="52"/>
                </a:cubicBezTo>
                <a:cubicBezTo>
                  <a:pt x="38" y="52"/>
                  <a:pt x="35" y="49"/>
                  <a:pt x="35" y="47"/>
                </a:cubicBezTo>
                <a:cubicBezTo>
                  <a:pt x="35" y="46"/>
                  <a:pt x="35" y="46"/>
                  <a:pt x="35" y="46"/>
                </a:cubicBezTo>
                <a:cubicBezTo>
                  <a:pt x="35" y="44"/>
                  <a:pt x="38" y="42"/>
                  <a:pt x="40" y="42"/>
                </a:cubicBezTo>
                <a:cubicBezTo>
                  <a:pt x="42" y="42"/>
                  <a:pt x="42" y="42"/>
                  <a:pt x="42" y="42"/>
                </a:cubicBezTo>
                <a:cubicBezTo>
                  <a:pt x="45" y="42"/>
                  <a:pt x="47" y="44"/>
                  <a:pt x="47" y="46"/>
                </a:cubicBezTo>
                <a:lnTo>
                  <a:pt x="47" y="47"/>
                </a:lnTo>
                <a:close/>
                <a:moveTo>
                  <a:pt x="47" y="61"/>
                </a:moveTo>
                <a:cubicBezTo>
                  <a:pt x="47" y="64"/>
                  <a:pt x="45" y="66"/>
                  <a:pt x="42" y="66"/>
                </a:cubicBezTo>
                <a:cubicBezTo>
                  <a:pt x="40" y="66"/>
                  <a:pt x="40" y="66"/>
                  <a:pt x="40" y="66"/>
                </a:cubicBezTo>
                <a:cubicBezTo>
                  <a:pt x="38" y="66"/>
                  <a:pt x="35" y="64"/>
                  <a:pt x="35" y="61"/>
                </a:cubicBezTo>
                <a:cubicBezTo>
                  <a:pt x="35" y="61"/>
                  <a:pt x="35" y="61"/>
                  <a:pt x="35" y="61"/>
                </a:cubicBezTo>
                <a:cubicBezTo>
                  <a:pt x="35" y="58"/>
                  <a:pt x="38" y="56"/>
                  <a:pt x="40" y="56"/>
                </a:cubicBezTo>
                <a:cubicBezTo>
                  <a:pt x="42" y="56"/>
                  <a:pt x="42" y="56"/>
                  <a:pt x="42" y="56"/>
                </a:cubicBezTo>
                <a:cubicBezTo>
                  <a:pt x="45" y="56"/>
                  <a:pt x="47" y="58"/>
                  <a:pt x="47" y="61"/>
                </a:cubicBezTo>
                <a:close/>
                <a:moveTo>
                  <a:pt x="32" y="32"/>
                </a:moveTo>
                <a:cubicBezTo>
                  <a:pt x="32" y="35"/>
                  <a:pt x="30" y="37"/>
                  <a:pt x="27" y="37"/>
                </a:cubicBezTo>
                <a:cubicBezTo>
                  <a:pt x="25" y="37"/>
                  <a:pt x="25" y="37"/>
                  <a:pt x="25" y="37"/>
                </a:cubicBezTo>
                <a:cubicBezTo>
                  <a:pt x="23" y="37"/>
                  <a:pt x="20" y="35"/>
                  <a:pt x="20" y="32"/>
                </a:cubicBezTo>
                <a:cubicBezTo>
                  <a:pt x="20" y="32"/>
                  <a:pt x="20" y="32"/>
                  <a:pt x="20" y="32"/>
                </a:cubicBezTo>
                <a:cubicBezTo>
                  <a:pt x="20" y="29"/>
                  <a:pt x="23" y="27"/>
                  <a:pt x="25" y="27"/>
                </a:cubicBezTo>
                <a:cubicBezTo>
                  <a:pt x="27" y="27"/>
                  <a:pt x="27" y="27"/>
                  <a:pt x="27" y="27"/>
                </a:cubicBezTo>
                <a:cubicBezTo>
                  <a:pt x="30" y="27"/>
                  <a:pt x="32" y="29"/>
                  <a:pt x="32" y="32"/>
                </a:cubicBezTo>
                <a:close/>
                <a:moveTo>
                  <a:pt x="32" y="47"/>
                </a:moveTo>
                <a:cubicBezTo>
                  <a:pt x="32" y="49"/>
                  <a:pt x="30" y="52"/>
                  <a:pt x="27" y="52"/>
                </a:cubicBezTo>
                <a:cubicBezTo>
                  <a:pt x="25" y="52"/>
                  <a:pt x="25" y="52"/>
                  <a:pt x="25" y="52"/>
                </a:cubicBezTo>
                <a:cubicBezTo>
                  <a:pt x="23" y="52"/>
                  <a:pt x="20" y="49"/>
                  <a:pt x="20" y="47"/>
                </a:cubicBezTo>
                <a:cubicBezTo>
                  <a:pt x="20" y="46"/>
                  <a:pt x="20" y="46"/>
                  <a:pt x="20" y="46"/>
                </a:cubicBezTo>
                <a:cubicBezTo>
                  <a:pt x="20" y="44"/>
                  <a:pt x="23" y="42"/>
                  <a:pt x="25" y="42"/>
                </a:cubicBezTo>
                <a:cubicBezTo>
                  <a:pt x="27" y="42"/>
                  <a:pt x="27" y="42"/>
                  <a:pt x="27" y="42"/>
                </a:cubicBezTo>
                <a:cubicBezTo>
                  <a:pt x="30" y="42"/>
                  <a:pt x="32" y="44"/>
                  <a:pt x="32" y="46"/>
                </a:cubicBezTo>
                <a:lnTo>
                  <a:pt x="32" y="47"/>
                </a:lnTo>
                <a:close/>
                <a:moveTo>
                  <a:pt x="32" y="61"/>
                </a:moveTo>
                <a:cubicBezTo>
                  <a:pt x="32" y="64"/>
                  <a:pt x="30" y="66"/>
                  <a:pt x="27" y="66"/>
                </a:cubicBezTo>
                <a:cubicBezTo>
                  <a:pt x="25" y="66"/>
                  <a:pt x="25" y="66"/>
                  <a:pt x="25" y="66"/>
                </a:cubicBezTo>
                <a:cubicBezTo>
                  <a:pt x="23" y="66"/>
                  <a:pt x="20" y="64"/>
                  <a:pt x="20" y="61"/>
                </a:cubicBezTo>
                <a:cubicBezTo>
                  <a:pt x="20" y="61"/>
                  <a:pt x="20" y="61"/>
                  <a:pt x="20" y="61"/>
                </a:cubicBezTo>
                <a:cubicBezTo>
                  <a:pt x="20" y="58"/>
                  <a:pt x="23" y="56"/>
                  <a:pt x="25" y="56"/>
                </a:cubicBezTo>
                <a:cubicBezTo>
                  <a:pt x="27" y="56"/>
                  <a:pt x="27" y="56"/>
                  <a:pt x="27" y="56"/>
                </a:cubicBezTo>
                <a:cubicBezTo>
                  <a:pt x="30" y="56"/>
                  <a:pt x="32" y="58"/>
                  <a:pt x="32" y="61"/>
                </a:cubicBezTo>
                <a:close/>
                <a:moveTo>
                  <a:pt x="17" y="32"/>
                </a:moveTo>
                <a:cubicBezTo>
                  <a:pt x="17" y="35"/>
                  <a:pt x="15" y="37"/>
                  <a:pt x="12" y="37"/>
                </a:cubicBezTo>
                <a:cubicBezTo>
                  <a:pt x="10" y="37"/>
                  <a:pt x="10" y="37"/>
                  <a:pt x="10" y="37"/>
                </a:cubicBezTo>
                <a:cubicBezTo>
                  <a:pt x="7" y="37"/>
                  <a:pt x="5" y="35"/>
                  <a:pt x="5" y="32"/>
                </a:cubicBezTo>
                <a:cubicBezTo>
                  <a:pt x="5" y="32"/>
                  <a:pt x="5" y="32"/>
                  <a:pt x="5" y="32"/>
                </a:cubicBezTo>
                <a:cubicBezTo>
                  <a:pt x="5" y="29"/>
                  <a:pt x="7" y="27"/>
                  <a:pt x="10" y="27"/>
                </a:cubicBezTo>
                <a:cubicBezTo>
                  <a:pt x="12" y="27"/>
                  <a:pt x="12" y="27"/>
                  <a:pt x="12" y="27"/>
                </a:cubicBezTo>
                <a:cubicBezTo>
                  <a:pt x="15" y="27"/>
                  <a:pt x="17" y="29"/>
                  <a:pt x="17" y="32"/>
                </a:cubicBezTo>
                <a:close/>
                <a:moveTo>
                  <a:pt x="17" y="47"/>
                </a:moveTo>
                <a:cubicBezTo>
                  <a:pt x="17" y="49"/>
                  <a:pt x="15" y="52"/>
                  <a:pt x="12" y="52"/>
                </a:cubicBezTo>
                <a:cubicBezTo>
                  <a:pt x="10" y="52"/>
                  <a:pt x="10" y="52"/>
                  <a:pt x="10" y="52"/>
                </a:cubicBezTo>
                <a:cubicBezTo>
                  <a:pt x="7" y="52"/>
                  <a:pt x="5" y="49"/>
                  <a:pt x="5" y="47"/>
                </a:cubicBezTo>
                <a:cubicBezTo>
                  <a:pt x="5" y="46"/>
                  <a:pt x="5" y="46"/>
                  <a:pt x="5" y="46"/>
                </a:cubicBezTo>
                <a:cubicBezTo>
                  <a:pt x="5" y="44"/>
                  <a:pt x="7" y="42"/>
                  <a:pt x="10" y="42"/>
                </a:cubicBezTo>
                <a:cubicBezTo>
                  <a:pt x="12" y="42"/>
                  <a:pt x="12" y="42"/>
                  <a:pt x="12" y="42"/>
                </a:cubicBezTo>
                <a:cubicBezTo>
                  <a:pt x="15" y="42"/>
                  <a:pt x="17" y="44"/>
                  <a:pt x="17" y="46"/>
                </a:cubicBezTo>
                <a:lnTo>
                  <a:pt x="17" y="47"/>
                </a:lnTo>
                <a:close/>
                <a:moveTo>
                  <a:pt x="17" y="61"/>
                </a:moveTo>
                <a:cubicBezTo>
                  <a:pt x="17" y="64"/>
                  <a:pt x="15" y="66"/>
                  <a:pt x="12" y="66"/>
                </a:cubicBezTo>
                <a:cubicBezTo>
                  <a:pt x="10" y="66"/>
                  <a:pt x="10" y="66"/>
                  <a:pt x="10" y="66"/>
                </a:cubicBezTo>
                <a:cubicBezTo>
                  <a:pt x="7" y="66"/>
                  <a:pt x="5" y="64"/>
                  <a:pt x="5" y="61"/>
                </a:cubicBezTo>
                <a:cubicBezTo>
                  <a:pt x="5" y="61"/>
                  <a:pt x="5" y="61"/>
                  <a:pt x="5" y="61"/>
                </a:cubicBezTo>
                <a:cubicBezTo>
                  <a:pt x="5" y="58"/>
                  <a:pt x="7" y="56"/>
                  <a:pt x="10" y="56"/>
                </a:cubicBezTo>
                <a:cubicBezTo>
                  <a:pt x="12" y="56"/>
                  <a:pt x="12" y="56"/>
                  <a:pt x="12" y="56"/>
                </a:cubicBezTo>
                <a:cubicBezTo>
                  <a:pt x="15" y="56"/>
                  <a:pt x="17" y="58"/>
                  <a:pt x="17" y="61"/>
                </a:cubicBezTo>
                <a:close/>
                <a:moveTo>
                  <a:pt x="6" y="11"/>
                </a:moveTo>
                <a:cubicBezTo>
                  <a:pt x="6" y="9"/>
                  <a:pt x="8" y="7"/>
                  <a:pt x="10" y="7"/>
                </a:cubicBezTo>
                <a:cubicBezTo>
                  <a:pt x="42" y="7"/>
                  <a:pt x="42" y="7"/>
                  <a:pt x="42" y="7"/>
                </a:cubicBezTo>
                <a:cubicBezTo>
                  <a:pt x="44" y="7"/>
                  <a:pt x="46" y="9"/>
                  <a:pt x="46" y="11"/>
                </a:cubicBezTo>
                <a:cubicBezTo>
                  <a:pt x="46" y="16"/>
                  <a:pt x="46" y="16"/>
                  <a:pt x="46" y="16"/>
                </a:cubicBezTo>
                <a:cubicBezTo>
                  <a:pt x="46" y="18"/>
                  <a:pt x="44" y="20"/>
                  <a:pt x="42" y="20"/>
                </a:cubicBezTo>
                <a:cubicBezTo>
                  <a:pt x="10" y="20"/>
                  <a:pt x="10" y="20"/>
                  <a:pt x="10" y="20"/>
                </a:cubicBezTo>
                <a:cubicBezTo>
                  <a:pt x="8" y="20"/>
                  <a:pt x="6" y="18"/>
                  <a:pt x="6" y="16"/>
                </a:cubicBezTo>
                <a:lnTo>
                  <a:pt x="6" y="11"/>
                </a:lnTo>
                <a:close/>
                <a:moveTo>
                  <a:pt x="5" y="0"/>
                </a:moveTo>
                <a:cubicBezTo>
                  <a:pt x="2" y="0"/>
                  <a:pt x="0" y="2"/>
                  <a:pt x="0" y="5"/>
                </a:cubicBezTo>
                <a:cubicBezTo>
                  <a:pt x="0" y="67"/>
                  <a:pt x="0" y="67"/>
                  <a:pt x="0" y="67"/>
                </a:cubicBezTo>
                <a:cubicBezTo>
                  <a:pt x="0" y="70"/>
                  <a:pt x="2" y="72"/>
                  <a:pt x="5" y="72"/>
                </a:cubicBezTo>
                <a:cubicBezTo>
                  <a:pt x="47" y="72"/>
                  <a:pt x="47" y="72"/>
                  <a:pt x="47" y="72"/>
                </a:cubicBezTo>
                <a:cubicBezTo>
                  <a:pt x="50" y="72"/>
                  <a:pt x="52" y="70"/>
                  <a:pt x="52" y="67"/>
                </a:cubicBezTo>
                <a:cubicBezTo>
                  <a:pt x="52" y="5"/>
                  <a:pt x="52" y="5"/>
                  <a:pt x="52" y="5"/>
                </a:cubicBezTo>
                <a:cubicBezTo>
                  <a:pt x="52" y="2"/>
                  <a:pt x="50" y="0"/>
                  <a:pt x="47" y="0"/>
                </a:cubicBez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0531" fontAlgn="base">
              <a:spcBef>
                <a:spcPct val="0"/>
              </a:spcBef>
              <a:spcAft>
                <a:spcPct val="0"/>
              </a:spcAft>
            </a:pPr>
            <a:endParaRPr lang="en-US" sz="1400" b="1">
              <a:solidFill>
                <a:srgbClr val="505050"/>
              </a:solidFill>
              <a:latin typeface="Segoe UI Light"/>
              <a:ea typeface="MS PGothic" panose="020B0600070205080204" pitchFamily="34" charset="-128"/>
            </a:endParaRPr>
          </a:p>
        </p:txBody>
      </p:sp>
      <p:pic>
        <p:nvPicPr>
          <p:cNvPr id="27" name="Picture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250" y="3457772"/>
            <a:ext cx="912138" cy="91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228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800" dirty="0" smtClean="0">
                <a:effectLst>
                  <a:outerShdw blurRad="38100" dist="38100" dir="2700000" algn="tl">
                    <a:srgbClr val="000000">
                      <a:alpha val="43137"/>
                    </a:srgbClr>
                  </a:outerShdw>
                </a:effectLst>
              </a:rPr>
              <a:t>Demo</a:t>
            </a:r>
            <a:endParaRPr lang="en-AU"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5982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Project Online Trail - </a:t>
            </a:r>
            <a:r>
              <a:rPr lang="en-US" dirty="0"/>
              <a:t>Project &amp; Portfolio Management </a:t>
            </a:r>
            <a:r>
              <a:rPr lang="en-US" dirty="0" smtClean="0"/>
              <a:t>Proof-of-Concept</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US" dirty="0" smtClean="0"/>
              <a:t>EPM </a:t>
            </a:r>
            <a:r>
              <a:rPr lang="en-US" dirty="0"/>
              <a:t>Partners’ PPM Proof-of-Concept (</a:t>
            </a:r>
            <a:r>
              <a:rPr lang="en-US" dirty="0" err="1"/>
              <a:t>PoC</a:t>
            </a:r>
            <a:r>
              <a:rPr lang="en-US" dirty="0"/>
              <a:t>) is a free-of-charge package of services that allow you test drive Microsoft Project Online, configured for you.</a:t>
            </a:r>
          </a:p>
          <a:p>
            <a:endParaRPr lang="en-US" dirty="0"/>
          </a:p>
          <a:p>
            <a:pPr marL="0" indent="0">
              <a:buNone/>
            </a:pPr>
            <a:r>
              <a:rPr lang="en-US" dirty="0"/>
              <a:t>What You’ll </a:t>
            </a:r>
            <a:r>
              <a:rPr lang="en-US" dirty="0" smtClean="0"/>
              <a:t>Get</a:t>
            </a:r>
          </a:p>
          <a:p>
            <a:r>
              <a:rPr lang="en-US" dirty="0" smtClean="0"/>
              <a:t>A </a:t>
            </a:r>
            <a:r>
              <a:rPr lang="en-US" dirty="0"/>
              <a:t>day of an experienced senior PPM consultant’s time that includes a Getting-Started workshop</a:t>
            </a:r>
          </a:p>
          <a:p>
            <a:r>
              <a:rPr lang="en-US" dirty="0"/>
              <a:t>A fully functioning, cloud-based Microsoft PPM </a:t>
            </a:r>
            <a:r>
              <a:rPr lang="en-US" dirty="0" err="1"/>
              <a:t>PoC</a:t>
            </a:r>
            <a:r>
              <a:rPr lang="en-US" dirty="0"/>
              <a:t> system,  with basic configurations to suit your needs</a:t>
            </a:r>
          </a:p>
          <a:p>
            <a:r>
              <a:rPr lang="en-US" dirty="0"/>
              <a:t>Up to three user log-ins for 30 days</a:t>
            </a:r>
          </a:p>
          <a:p>
            <a:r>
              <a:rPr lang="en-US" dirty="0"/>
              <a:t>A system usage guide</a:t>
            </a:r>
            <a:endParaRPr lang="en-AU" dirty="0"/>
          </a:p>
        </p:txBody>
      </p:sp>
    </p:spTree>
    <p:extLst>
      <p:ext uri="{BB962C8B-B14F-4D97-AF65-F5344CB8AC3E}">
        <p14:creationId xmlns:p14="http://schemas.microsoft.com/office/powerpoint/2010/main" val="750375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Project Online FAQ</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6931613"/>
              </p:ext>
            </p:extLst>
          </p:nvPr>
        </p:nvGraphicFramePr>
        <p:xfrm>
          <a:off x="251460" y="1268730"/>
          <a:ext cx="8892540" cy="4712625"/>
        </p:xfrm>
        <a:graphic>
          <a:graphicData uri="http://schemas.openxmlformats.org/drawingml/2006/table">
            <a:tbl>
              <a:tblPr/>
              <a:tblGrid>
                <a:gridCol w="4252954"/>
                <a:gridCol w="4639586"/>
              </a:tblGrid>
              <a:tr h="368432">
                <a:tc>
                  <a:txBody>
                    <a:bodyPr/>
                    <a:lstStyle/>
                    <a:p>
                      <a:r>
                        <a:rPr lang="en-AU" sz="2000" b="0" i="0" dirty="0" smtClean="0">
                          <a:solidFill>
                            <a:srgbClr val="383838"/>
                          </a:solidFill>
                          <a:effectLst/>
                          <a:latin typeface="Helvetica" panose="020B0604020202020204" pitchFamily="34" charset="0"/>
                        </a:rPr>
                        <a:t>What </a:t>
                      </a:r>
                      <a:r>
                        <a:rPr lang="en-AU" sz="2000" b="0" i="0" dirty="0">
                          <a:solidFill>
                            <a:srgbClr val="383838"/>
                          </a:solidFill>
                          <a:effectLst/>
                          <a:latin typeface="Helvetica" panose="020B0604020202020204" pitchFamily="34" charset="0"/>
                        </a:rPr>
                        <a:t>does it cost ?</a:t>
                      </a:r>
                    </a:p>
                  </a:txBody>
                  <a:tcPr marL="0" marR="0" marT="0" marB="0">
                    <a:lnL>
                      <a:noFill/>
                    </a:lnL>
                    <a:lnR>
                      <a:noFill/>
                    </a:lnR>
                    <a:lnT>
                      <a:noFill/>
                    </a:lnT>
                    <a:lnB>
                      <a:noFill/>
                    </a:lnB>
                    <a:solidFill>
                      <a:srgbClr val="FFFFFF"/>
                    </a:solidFill>
                  </a:tcPr>
                </a:tc>
                <a:tc>
                  <a:txBody>
                    <a:bodyPr/>
                    <a:lstStyle/>
                    <a:p>
                      <a:r>
                        <a:rPr lang="en-US" sz="2000" b="0" i="0">
                          <a:solidFill>
                            <a:srgbClr val="383838"/>
                          </a:solidFill>
                          <a:effectLst/>
                          <a:latin typeface="Helvetica" panose="020B0604020202020204" pitchFamily="34" charset="0"/>
                        </a:rPr>
                        <a:t> Nothing, it’s free of charge for 30 days</a:t>
                      </a:r>
                    </a:p>
                  </a:txBody>
                  <a:tcPr marL="0" marR="0" marT="0" marB="0">
                    <a:lnL>
                      <a:noFill/>
                    </a:lnL>
                    <a:lnR>
                      <a:noFill/>
                    </a:lnR>
                    <a:lnT>
                      <a:noFill/>
                    </a:lnT>
                    <a:lnB>
                      <a:noFill/>
                    </a:lnB>
                    <a:solidFill>
                      <a:srgbClr val="FFFFFF"/>
                    </a:solidFill>
                  </a:tcPr>
                </a:tc>
              </a:tr>
              <a:tr h="552648">
                <a:tc>
                  <a:txBody>
                    <a:bodyPr/>
                    <a:lstStyle/>
                    <a:p>
                      <a:r>
                        <a:rPr lang="en-US" sz="2000" b="0" i="0">
                          <a:solidFill>
                            <a:srgbClr val="383838"/>
                          </a:solidFill>
                          <a:effectLst/>
                          <a:latin typeface="Helvetica" panose="020B0604020202020204" pitchFamily="34" charset="0"/>
                        </a:rPr>
                        <a:t> How many users can I have ?</a:t>
                      </a:r>
                    </a:p>
                  </a:txBody>
                  <a:tcPr marL="0" marR="0" marT="0" marB="0">
                    <a:lnL>
                      <a:noFill/>
                    </a:lnL>
                    <a:lnR>
                      <a:noFill/>
                    </a:lnR>
                    <a:lnT>
                      <a:noFill/>
                    </a:lnT>
                    <a:lnB>
                      <a:noFill/>
                    </a:lnB>
                    <a:solidFill>
                      <a:srgbClr val="FFFFFF"/>
                    </a:solidFill>
                  </a:tcPr>
                </a:tc>
                <a:tc>
                  <a:txBody>
                    <a:bodyPr/>
                    <a:lstStyle/>
                    <a:p>
                      <a:r>
                        <a:rPr lang="en-US" sz="2000" b="0" i="0">
                          <a:solidFill>
                            <a:srgbClr val="383838"/>
                          </a:solidFill>
                          <a:effectLst/>
                          <a:latin typeface="Helvetica" panose="020B0604020202020204" pitchFamily="34" charset="0"/>
                        </a:rPr>
                        <a:t> 3 user logins are allowed</a:t>
                      </a:r>
                    </a:p>
                  </a:txBody>
                  <a:tcPr marL="0" marR="0" marT="0" marB="0">
                    <a:lnL>
                      <a:noFill/>
                    </a:lnL>
                    <a:lnR>
                      <a:noFill/>
                    </a:lnR>
                    <a:lnT>
                      <a:noFill/>
                    </a:lnT>
                    <a:lnB>
                      <a:noFill/>
                    </a:lnB>
                    <a:solidFill>
                      <a:srgbClr val="FFFFFF"/>
                    </a:solidFill>
                  </a:tcPr>
                </a:tc>
              </a:tr>
              <a:tr h="552648">
                <a:tc>
                  <a:txBody>
                    <a:bodyPr/>
                    <a:lstStyle/>
                    <a:p>
                      <a:r>
                        <a:rPr lang="en-US" sz="2000" b="0" i="0" dirty="0">
                          <a:solidFill>
                            <a:srgbClr val="383838"/>
                          </a:solidFill>
                          <a:effectLst/>
                          <a:latin typeface="Helvetica" panose="020B0604020202020204" pitchFamily="34" charset="0"/>
                        </a:rPr>
                        <a:t> Is it built on the latest software ?</a:t>
                      </a:r>
                    </a:p>
                  </a:txBody>
                  <a:tcPr marL="0" marR="0" marT="0" marB="0">
                    <a:lnL>
                      <a:noFill/>
                    </a:lnL>
                    <a:lnR>
                      <a:noFill/>
                    </a:lnR>
                    <a:lnT>
                      <a:noFill/>
                    </a:lnT>
                    <a:lnB>
                      <a:noFill/>
                    </a:lnB>
                    <a:solidFill>
                      <a:srgbClr val="FFFFFF"/>
                    </a:solidFill>
                  </a:tcPr>
                </a:tc>
                <a:tc>
                  <a:txBody>
                    <a:bodyPr/>
                    <a:lstStyle/>
                    <a:p>
                      <a:r>
                        <a:rPr lang="en-US" sz="2000" b="0" i="0">
                          <a:solidFill>
                            <a:srgbClr val="383838"/>
                          </a:solidFill>
                          <a:effectLst/>
                          <a:latin typeface="Helvetica" panose="020B0604020202020204" pitchFamily="34" charset="0"/>
                        </a:rPr>
                        <a:t> Yes, the PoC is rolled-out on Microsoft Project Online</a:t>
                      </a:r>
                    </a:p>
                  </a:txBody>
                  <a:tcPr marL="0" marR="0" marT="0" marB="0">
                    <a:lnL>
                      <a:noFill/>
                    </a:lnL>
                    <a:lnR>
                      <a:noFill/>
                    </a:lnR>
                    <a:lnT>
                      <a:noFill/>
                    </a:lnT>
                    <a:lnB>
                      <a:noFill/>
                    </a:lnB>
                    <a:solidFill>
                      <a:srgbClr val="FFFFFF"/>
                    </a:solidFill>
                  </a:tcPr>
                </a:tc>
              </a:tr>
              <a:tr h="1105297">
                <a:tc>
                  <a:txBody>
                    <a:bodyPr/>
                    <a:lstStyle/>
                    <a:p>
                      <a:r>
                        <a:rPr lang="en-US" sz="2000" b="0" i="0" dirty="0">
                          <a:solidFill>
                            <a:srgbClr val="383838"/>
                          </a:solidFill>
                          <a:effectLst/>
                          <a:latin typeface="Helvetica" panose="020B0604020202020204" pitchFamily="34" charset="0"/>
                        </a:rPr>
                        <a:t> Will it be set-up for me ?</a:t>
                      </a:r>
                    </a:p>
                  </a:txBody>
                  <a:tcPr marL="0" marR="0" marT="0" marB="0">
                    <a:lnL>
                      <a:noFill/>
                    </a:lnL>
                    <a:lnR>
                      <a:noFill/>
                    </a:lnR>
                    <a:lnT>
                      <a:noFill/>
                    </a:lnT>
                    <a:lnB>
                      <a:noFill/>
                    </a:lnB>
                    <a:solidFill>
                      <a:srgbClr val="FFFFFF"/>
                    </a:solidFill>
                  </a:tcPr>
                </a:tc>
                <a:tc>
                  <a:txBody>
                    <a:bodyPr/>
                    <a:lstStyle/>
                    <a:p>
                      <a:r>
                        <a:rPr lang="en-US" sz="2000" b="0" i="0" dirty="0">
                          <a:solidFill>
                            <a:srgbClr val="383838"/>
                          </a:solidFill>
                          <a:effectLst/>
                          <a:latin typeface="Helvetica" panose="020B0604020202020204" pitchFamily="34" charset="0"/>
                        </a:rPr>
                        <a:t> Yes, our consultant will spend a day </a:t>
                      </a:r>
                      <a:r>
                        <a:rPr lang="en-US" sz="2000" b="0" i="0" dirty="0" err="1">
                          <a:solidFill>
                            <a:srgbClr val="383838"/>
                          </a:solidFill>
                          <a:effectLst/>
                          <a:latin typeface="Helvetica" panose="020B0604020202020204" pitchFamily="34" charset="0"/>
                        </a:rPr>
                        <a:t>workshopping</a:t>
                      </a:r>
                      <a:r>
                        <a:rPr lang="en-US" sz="2000" b="0" i="0" dirty="0">
                          <a:solidFill>
                            <a:srgbClr val="383838"/>
                          </a:solidFill>
                          <a:effectLst/>
                          <a:latin typeface="Helvetica" panose="020B0604020202020204" pitchFamily="34" charset="0"/>
                        </a:rPr>
                        <a:t> your basic requirements and configuring the </a:t>
                      </a:r>
                      <a:r>
                        <a:rPr lang="en-US" sz="2000" b="0" i="0" dirty="0" err="1">
                          <a:solidFill>
                            <a:srgbClr val="383838"/>
                          </a:solidFill>
                          <a:effectLst/>
                          <a:latin typeface="Helvetica" panose="020B0604020202020204" pitchFamily="34" charset="0"/>
                        </a:rPr>
                        <a:t>PoC</a:t>
                      </a:r>
                      <a:r>
                        <a:rPr lang="en-US" sz="2000" b="0" i="0" dirty="0">
                          <a:solidFill>
                            <a:srgbClr val="383838"/>
                          </a:solidFill>
                          <a:effectLst/>
                          <a:latin typeface="Helvetica" panose="020B0604020202020204" pitchFamily="34" charset="0"/>
                        </a:rPr>
                        <a:t> for you.</a:t>
                      </a:r>
                    </a:p>
                  </a:txBody>
                  <a:tcPr marL="0" marR="0" marT="0" marB="0">
                    <a:lnL>
                      <a:noFill/>
                    </a:lnL>
                    <a:lnR>
                      <a:noFill/>
                    </a:lnR>
                    <a:lnT>
                      <a:noFill/>
                    </a:lnT>
                    <a:lnB>
                      <a:noFill/>
                    </a:lnB>
                    <a:solidFill>
                      <a:srgbClr val="FFFFFF"/>
                    </a:solidFill>
                  </a:tcPr>
                </a:tc>
              </a:tr>
              <a:tr h="552648">
                <a:tc>
                  <a:txBody>
                    <a:bodyPr/>
                    <a:lstStyle/>
                    <a:p>
                      <a:r>
                        <a:rPr lang="en-US" sz="2000" b="0" i="0">
                          <a:solidFill>
                            <a:srgbClr val="383838"/>
                          </a:solidFill>
                          <a:effectLst/>
                          <a:latin typeface="Helvetica" panose="020B0604020202020204" pitchFamily="34" charset="0"/>
                        </a:rPr>
                        <a:t> What hardware do I need ?</a:t>
                      </a:r>
                    </a:p>
                  </a:txBody>
                  <a:tcPr marL="0" marR="0" marT="0" marB="0">
                    <a:lnL>
                      <a:noFill/>
                    </a:lnL>
                    <a:lnR>
                      <a:noFill/>
                    </a:lnR>
                    <a:lnT>
                      <a:noFill/>
                    </a:lnT>
                    <a:lnB>
                      <a:noFill/>
                    </a:lnB>
                    <a:solidFill>
                      <a:srgbClr val="FFFFFF"/>
                    </a:solidFill>
                  </a:tcPr>
                </a:tc>
                <a:tc>
                  <a:txBody>
                    <a:bodyPr/>
                    <a:lstStyle/>
                    <a:p>
                      <a:r>
                        <a:rPr lang="en-US" sz="2000" b="0" i="0">
                          <a:solidFill>
                            <a:srgbClr val="383838"/>
                          </a:solidFill>
                          <a:effectLst/>
                          <a:latin typeface="Helvetica" panose="020B0604020202020204" pitchFamily="34" charset="0"/>
                        </a:rPr>
                        <a:t> Just your laptop and a browser</a:t>
                      </a:r>
                    </a:p>
                  </a:txBody>
                  <a:tcPr marL="0" marR="0" marT="0" marB="0">
                    <a:lnL>
                      <a:noFill/>
                    </a:lnL>
                    <a:lnR>
                      <a:noFill/>
                    </a:lnR>
                    <a:lnT>
                      <a:noFill/>
                    </a:lnT>
                    <a:lnB>
                      <a:noFill/>
                    </a:lnB>
                    <a:solidFill>
                      <a:srgbClr val="FFFFFF"/>
                    </a:solidFill>
                  </a:tcPr>
                </a:tc>
              </a:tr>
              <a:tr h="736865">
                <a:tc>
                  <a:txBody>
                    <a:bodyPr/>
                    <a:lstStyle/>
                    <a:p>
                      <a:r>
                        <a:rPr lang="en-US" sz="2000" b="0" i="0">
                          <a:solidFill>
                            <a:srgbClr val="383838"/>
                          </a:solidFill>
                          <a:effectLst/>
                          <a:latin typeface="Helvetica" panose="020B0604020202020204" pitchFamily="34" charset="0"/>
                        </a:rPr>
                        <a:t> Can I keep it afterwards ?</a:t>
                      </a:r>
                    </a:p>
                  </a:txBody>
                  <a:tcPr marL="0" marR="0" marT="0" marB="0">
                    <a:lnL>
                      <a:noFill/>
                    </a:lnL>
                    <a:lnR>
                      <a:noFill/>
                    </a:lnR>
                    <a:lnT>
                      <a:noFill/>
                    </a:lnT>
                    <a:lnB>
                      <a:noFill/>
                    </a:lnB>
                    <a:solidFill>
                      <a:srgbClr val="FFFFFF"/>
                    </a:solidFill>
                  </a:tcPr>
                </a:tc>
                <a:tc>
                  <a:txBody>
                    <a:bodyPr/>
                    <a:lstStyle/>
                    <a:p>
                      <a:r>
                        <a:rPr lang="en-US" sz="2000" b="0" i="0">
                          <a:solidFill>
                            <a:srgbClr val="383838"/>
                          </a:solidFill>
                          <a:effectLst/>
                          <a:latin typeface="Helvetica" panose="020B0604020202020204" pitchFamily="34" charset="0"/>
                        </a:rPr>
                        <a:t> Yes, we’ll set you up as a Project OnLine customer and you can continue to use it.</a:t>
                      </a:r>
                    </a:p>
                  </a:txBody>
                  <a:tcPr marL="0" marR="0" marT="0" marB="0">
                    <a:lnL>
                      <a:noFill/>
                    </a:lnL>
                    <a:lnR>
                      <a:noFill/>
                    </a:lnR>
                    <a:lnT>
                      <a:noFill/>
                    </a:lnT>
                    <a:lnB>
                      <a:noFill/>
                    </a:lnB>
                    <a:solidFill>
                      <a:srgbClr val="FFFFFF"/>
                    </a:solidFill>
                  </a:tcPr>
                </a:tc>
              </a:tr>
              <a:tr h="552648">
                <a:tc>
                  <a:txBody>
                    <a:bodyPr/>
                    <a:lstStyle/>
                    <a:p>
                      <a:r>
                        <a:rPr lang="en-AU" sz="2000" b="0" i="0" dirty="0">
                          <a:solidFill>
                            <a:srgbClr val="383838"/>
                          </a:solidFill>
                          <a:effectLst/>
                          <a:latin typeface="Helvetica" panose="020B0604020202020204" pitchFamily="34" charset="0"/>
                        </a:rPr>
                        <a:t> What do I do next ?</a:t>
                      </a:r>
                    </a:p>
                  </a:txBody>
                  <a:tcPr marL="0" marR="0" marT="0" marB="0">
                    <a:lnL>
                      <a:noFill/>
                    </a:lnL>
                    <a:lnR>
                      <a:noFill/>
                    </a:lnR>
                    <a:lnT>
                      <a:noFill/>
                    </a:lnT>
                    <a:lnB>
                      <a:noFill/>
                    </a:lnB>
                    <a:solidFill>
                      <a:srgbClr val="FFFFFF"/>
                    </a:solidFill>
                  </a:tcPr>
                </a:tc>
                <a:tc>
                  <a:txBody>
                    <a:bodyPr/>
                    <a:lstStyle/>
                    <a:p>
                      <a:r>
                        <a:rPr lang="en-US" sz="2000" b="0" i="0" dirty="0">
                          <a:solidFill>
                            <a:srgbClr val="383838"/>
                          </a:solidFill>
                          <a:effectLst/>
                          <a:latin typeface="Helvetica" panose="020B0604020202020204" pitchFamily="34" charset="0"/>
                        </a:rPr>
                        <a:t> Call </a:t>
                      </a:r>
                      <a:r>
                        <a:rPr lang="en-US" sz="2000" b="0" i="0" dirty="0" smtClean="0">
                          <a:solidFill>
                            <a:srgbClr val="383838"/>
                          </a:solidFill>
                          <a:effectLst/>
                          <a:latin typeface="Helvetica" panose="020B0604020202020204" pitchFamily="34" charset="0"/>
                        </a:rPr>
                        <a:t>1300 123 376 or </a:t>
                      </a:r>
                      <a:r>
                        <a:rPr lang="en-US" sz="2000" b="0" i="0" dirty="0">
                          <a:solidFill>
                            <a:srgbClr val="383838"/>
                          </a:solidFill>
                          <a:effectLst/>
                          <a:latin typeface="Helvetica" panose="020B0604020202020204" pitchFamily="34" charset="0"/>
                        </a:rPr>
                        <a:t>email </a:t>
                      </a:r>
                      <a:endParaRPr lang="en-US" sz="2000" b="0" i="0" dirty="0" smtClean="0">
                        <a:solidFill>
                          <a:srgbClr val="383838"/>
                        </a:solidFill>
                        <a:effectLst/>
                        <a:latin typeface="Helvetica" panose="020B0604020202020204" pitchFamily="34" charset="0"/>
                      </a:endParaRPr>
                    </a:p>
                    <a:p>
                      <a:r>
                        <a:rPr lang="en-US" sz="2000" b="0" i="0" u="none" strike="noStrike" dirty="0" smtClean="0">
                          <a:solidFill>
                            <a:srgbClr val="8B0205"/>
                          </a:solidFill>
                          <a:effectLst/>
                          <a:latin typeface="Helvetica" panose="020B0604020202020204" pitchFamily="34" charset="0"/>
                          <a:hlinkClick r:id="rId2"/>
                        </a:rPr>
                        <a:t>Stuart.Penny@epmpartners.com.au</a:t>
                      </a:r>
                      <a:endParaRPr lang="en-US" sz="2000" b="0" i="0" dirty="0">
                        <a:solidFill>
                          <a:srgbClr val="383838"/>
                        </a:solidFill>
                        <a:effectLst/>
                        <a:latin typeface="Helvetica" panose="020B0604020202020204" pitchFamily="34" charset="0"/>
                      </a:endParaRPr>
                    </a:p>
                  </a:txBody>
                  <a:tcPr marL="0" marR="0" marT="0" marB="0">
                    <a:lnL>
                      <a:noFill/>
                    </a:lnL>
                    <a:lnR>
                      <a:noFill/>
                    </a:lnR>
                    <a:lnT>
                      <a:noFill/>
                    </a:lnT>
                    <a:lnB>
                      <a:noFill/>
                    </a:lnB>
                    <a:solidFill>
                      <a:srgbClr val="FFFFFF"/>
                    </a:solidFill>
                  </a:tcPr>
                </a:tc>
              </a:tr>
            </a:tbl>
          </a:graphicData>
        </a:graphic>
      </p:graphicFrame>
      <p:sp>
        <p:nvSpPr>
          <p:cNvPr id="5" name="Rectangle 1"/>
          <p:cNvSpPr>
            <a:spLocks noChangeArrowheads="1"/>
          </p:cNvSpPr>
          <p:nvPr/>
        </p:nvSpPr>
        <p:spPr bwMode="auto">
          <a:xfrm>
            <a:off x="-10757637" y="120878"/>
            <a:ext cx="3205287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383838"/>
                </a:solidFill>
                <a:effectLst/>
                <a:latin typeface="Helvetica"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6526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 y="1600201"/>
            <a:ext cx="8641080" cy="4421088"/>
          </a:xfrm>
        </p:spPr>
        <p:txBody>
          <a:bodyPr>
            <a:normAutofit/>
          </a:bodyPr>
          <a:lstStyle/>
          <a:p>
            <a:pPr marL="0" indent="0">
              <a:buNone/>
            </a:pPr>
            <a:endParaRPr lang="en-AU" dirty="0"/>
          </a:p>
          <a:p>
            <a:endParaRPr lang="en-AU" dirty="0"/>
          </a:p>
        </p:txBody>
      </p:sp>
      <p:pic>
        <p:nvPicPr>
          <p:cNvPr id="1026" name="Picture 2" descr="http://www.quizzle.com/blog/wp-content/uploads/2011/12/Q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595" y="1417638"/>
            <a:ext cx="5514975"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587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342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have a PMO?</a:t>
            </a:r>
            <a:endParaRPr lang="en-AU" dirty="0"/>
          </a:p>
        </p:txBody>
      </p:sp>
      <p:sp>
        <p:nvSpPr>
          <p:cNvPr id="3" name="Content Placeholder 2"/>
          <p:cNvSpPr>
            <a:spLocks noGrp="1"/>
          </p:cNvSpPr>
          <p:nvPr>
            <p:ph idx="1"/>
          </p:nvPr>
        </p:nvSpPr>
        <p:spPr/>
        <p:txBody>
          <a:bodyPr/>
          <a:lstStyle/>
          <a:p>
            <a:r>
              <a:rPr lang="en-AU" dirty="0"/>
              <a:t>To give the business better visibility and clarity on the projects and/or programmes being delivered</a:t>
            </a:r>
          </a:p>
          <a:p>
            <a:r>
              <a:rPr lang="en-AU" dirty="0"/>
              <a:t>To deliver coordination that is difficult to achieve on an ad hoc project management basis</a:t>
            </a:r>
          </a:p>
          <a:p>
            <a:r>
              <a:rPr lang="en-AU" dirty="0"/>
              <a:t>To ensure governance and improve success rates</a:t>
            </a:r>
          </a:p>
          <a:p>
            <a:r>
              <a:rPr lang="en-AU" dirty="0"/>
              <a:t>To ensure initiatives alignments to the organisation strategic objectives and goals</a:t>
            </a:r>
          </a:p>
          <a:p>
            <a:endParaRPr lang="en-AU" dirty="0"/>
          </a:p>
        </p:txBody>
      </p:sp>
    </p:spTree>
    <p:extLst>
      <p:ext uri="{BB962C8B-B14F-4D97-AF65-F5344CB8AC3E}">
        <p14:creationId xmlns:p14="http://schemas.microsoft.com/office/powerpoint/2010/main" val="3198528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Types of PMOs</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559" y="1504669"/>
            <a:ext cx="6584981" cy="4464902"/>
          </a:xfrm>
          <a:prstGeom prst="rect">
            <a:avLst/>
          </a:prstGeom>
        </p:spPr>
      </p:pic>
      <p:pic>
        <p:nvPicPr>
          <p:cNvPr id="3" name="Picture 2"/>
          <p:cNvPicPr>
            <a:picLocks noChangeAspect="1"/>
          </p:cNvPicPr>
          <p:nvPr/>
        </p:nvPicPr>
        <p:blipFill>
          <a:blip r:embed="rId3"/>
          <a:stretch>
            <a:fillRect/>
          </a:stretch>
        </p:blipFill>
        <p:spPr>
          <a:xfrm>
            <a:off x="6012181" y="2708910"/>
            <a:ext cx="2880359" cy="1080135"/>
          </a:xfrm>
          <a:prstGeom prst="rect">
            <a:avLst/>
          </a:prstGeom>
        </p:spPr>
      </p:pic>
    </p:spTree>
    <p:extLst>
      <p:ext uri="{BB962C8B-B14F-4D97-AF65-F5344CB8AC3E}">
        <p14:creationId xmlns:p14="http://schemas.microsoft.com/office/powerpoint/2010/main" val="324482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the </a:t>
            </a:r>
            <a:r>
              <a:rPr lang="en-AU" dirty="0" smtClean="0"/>
              <a:t>expectation?</a:t>
            </a:r>
            <a:endParaRPr lang="en-AU" dirty="0"/>
          </a:p>
        </p:txBody>
      </p:sp>
      <p:sp>
        <p:nvSpPr>
          <p:cNvPr id="3" name="Content Placeholder 2"/>
          <p:cNvSpPr>
            <a:spLocks noGrp="1"/>
          </p:cNvSpPr>
          <p:nvPr>
            <p:ph idx="1"/>
          </p:nvPr>
        </p:nvSpPr>
        <p:spPr/>
        <p:txBody>
          <a:bodyPr/>
          <a:lstStyle/>
          <a:p>
            <a:r>
              <a:rPr lang="en-US" dirty="0" smtClean="0"/>
              <a:t>Achieving </a:t>
            </a:r>
            <a:r>
              <a:rPr lang="en-US" dirty="0"/>
              <a:t>more goals, benefits and objectives that support the businesses </a:t>
            </a:r>
            <a:r>
              <a:rPr lang="en-US" u="sng" dirty="0"/>
              <a:t>changing</a:t>
            </a:r>
            <a:r>
              <a:rPr lang="en-US" dirty="0"/>
              <a:t> strategies and tactics, not achieving more projects and </a:t>
            </a:r>
            <a:r>
              <a:rPr lang="en-US" dirty="0" smtClean="0"/>
              <a:t>programs</a:t>
            </a:r>
            <a:endParaRPr lang="en-US" dirty="0"/>
          </a:p>
          <a:p>
            <a:r>
              <a:rPr lang="en-US" dirty="0"/>
              <a:t>Quite often achieving more with less (money and resources)</a:t>
            </a:r>
            <a:endParaRPr lang="en-AU" dirty="0"/>
          </a:p>
        </p:txBody>
      </p:sp>
      <p:sp>
        <p:nvSpPr>
          <p:cNvPr id="4" name="Rectangle 3"/>
          <p:cNvSpPr/>
          <p:nvPr/>
        </p:nvSpPr>
        <p:spPr>
          <a:xfrm>
            <a:off x="-43094" y="4509135"/>
            <a:ext cx="8845243" cy="923330"/>
          </a:xfrm>
          <a:prstGeom prst="rect">
            <a:avLst/>
          </a:prstGeom>
          <a:noFill/>
        </p:spPr>
        <p:txBody>
          <a:bodyPr wrap="none" lIns="91440" tIns="45720" rIns="91440" bIns="45720">
            <a:spAutoFit/>
          </a:bodyPr>
          <a:lstStyle/>
          <a:p>
            <a:pPr algn="ctr"/>
            <a:r>
              <a:rPr lang="en-US" sz="5400" dirty="0" smtClean="0">
                <a:ln w="0"/>
                <a:solidFill>
                  <a:schemeClr val="accent6">
                    <a:lumMod val="60000"/>
                    <a:lumOff val="40000"/>
                  </a:schemeClr>
                </a:solidFill>
                <a:effectLst>
                  <a:reflection blurRad="6350" stA="53000" endA="300" endPos="35500" dir="5400000" sy="-90000" algn="bl" rotWithShape="0"/>
                </a:effectLst>
              </a:rPr>
              <a:t>Project Portfolio Management</a:t>
            </a:r>
            <a:endParaRPr lang="en-AU" sz="5400" b="0" cap="none" spc="0" dirty="0">
              <a:ln w="0"/>
              <a:solidFill>
                <a:schemeClr val="accent6">
                  <a:lumMod val="60000"/>
                  <a:lumOff val="4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897642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the challenge? </a:t>
            </a:r>
            <a:endParaRPr lang="en-AU" dirty="0"/>
          </a:p>
        </p:txBody>
      </p:sp>
      <p:sp>
        <p:nvSpPr>
          <p:cNvPr id="3" name="Content Placeholder 2"/>
          <p:cNvSpPr>
            <a:spLocks noGrp="1"/>
          </p:cNvSpPr>
          <p:nvPr>
            <p:ph idx="1"/>
          </p:nvPr>
        </p:nvSpPr>
        <p:spPr/>
        <p:txBody>
          <a:bodyPr/>
          <a:lstStyle/>
          <a:p>
            <a:r>
              <a:rPr lang="en-US" dirty="0"/>
              <a:t>Having portfolios’ objectives and goals (not deliverables) clearly defined, portfolios allocated and budgets clearly </a:t>
            </a:r>
            <a:r>
              <a:rPr lang="en-US" dirty="0" smtClean="0"/>
              <a:t>specified – This is done on a C-Level</a:t>
            </a:r>
            <a:r>
              <a:rPr lang="en-AU" dirty="0" smtClean="0"/>
              <a:t> (CEO </a:t>
            </a:r>
            <a:r>
              <a:rPr lang="en-AU" dirty="0"/>
              <a:t>/ CFO / </a:t>
            </a:r>
            <a:r>
              <a:rPr lang="en-AU" dirty="0" smtClean="0"/>
              <a:t>COO) or board level, however </a:t>
            </a:r>
            <a:r>
              <a:rPr lang="en-AU" dirty="0"/>
              <a:t>PMOs need to </a:t>
            </a:r>
            <a:r>
              <a:rPr lang="en-AU" dirty="0" smtClean="0"/>
              <a:t>ask the question very </a:t>
            </a:r>
            <a:r>
              <a:rPr lang="en-AU" dirty="0"/>
              <a:t>clearly and request/demand for it to happen i.e. tell us; “What do you want to achieve by giving us this budget</a:t>
            </a:r>
            <a:r>
              <a:rPr lang="en-AU" dirty="0" smtClean="0"/>
              <a:t>?”</a:t>
            </a:r>
          </a:p>
          <a:p>
            <a:r>
              <a:rPr lang="en-US" dirty="0"/>
              <a:t>Manage and </a:t>
            </a:r>
            <a:r>
              <a:rPr lang="en-US" dirty="0" err="1"/>
              <a:t>optimise</a:t>
            </a:r>
            <a:r>
              <a:rPr lang="en-US" dirty="0"/>
              <a:t> those portfolio(s) to deliver their objectives and benefits within their budgets, this is often considered a mix of art and </a:t>
            </a:r>
            <a:r>
              <a:rPr lang="en-US" dirty="0" smtClean="0"/>
              <a:t>science</a:t>
            </a:r>
            <a:endParaRPr lang="en-AU" dirty="0"/>
          </a:p>
          <a:p>
            <a:endParaRPr lang="en-AU" dirty="0"/>
          </a:p>
        </p:txBody>
      </p:sp>
    </p:spTree>
    <p:extLst>
      <p:ext uri="{BB962C8B-B14F-4D97-AF65-F5344CB8AC3E}">
        <p14:creationId xmlns:p14="http://schemas.microsoft.com/office/powerpoint/2010/main" val="3776468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Problem</a:t>
            </a:r>
            <a:endParaRPr lang="en-AU" dirty="0"/>
          </a:p>
        </p:txBody>
      </p:sp>
      <p:sp>
        <p:nvSpPr>
          <p:cNvPr id="3" name="Content Placeholder 2"/>
          <p:cNvSpPr>
            <a:spLocks noGrp="1"/>
          </p:cNvSpPr>
          <p:nvPr>
            <p:ph idx="1"/>
          </p:nvPr>
        </p:nvSpPr>
        <p:spPr/>
        <p:txBody>
          <a:bodyPr>
            <a:normAutofit fontScale="92500"/>
          </a:bodyPr>
          <a:lstStyle/>
          <a:p>
            <a:pPr>
              <a:spcBef>
                <a:spcPts val="0"/>
              </a:spcBef>
              <a:buClrTx/>
              <a:defRPr/>
            </a:pPr>
            <a:r>
              <a:rPr lang="en-AU" u="sng" dirty="0" smtClean="0"/>
              <a:t>Overestimating: </a:t>
            </a:r>
            <a:r>
              <a:rPr lang="en-AU" dirty="0" smtClean="0"/>
              <a:t>Not </a:t>
            </a:r>
            <a:r>
              <a:rPr lang="en-AU" dirty="0" smtClean="0"/>
              <a:t>wanting to </a:t>
            </a:r>
            <a:r>
              <a:rPr lang="en-AU" dirty="0" smtClean="0"/>
              <a:t>be </a:t>
            </a:r>
            <a:r>
              <a:rPr lang="en-AU" dirty="0"/>
              <a:t>blamed for spending ‘more’ than </a:t>
            </a:r>
            <a:r>
              <a:rPr lang="en-AU" dirty="0" smtClean="0"/>
              <a:t>the estimate </a:t>
            </a:r>
            <a:r>
              <a:rPr lang="en-AU" dirty="0"/>
              <a:t>(i.e. the budget), in another </a:t>
            </a:r>
            <a:r>
              <a:rPr lang="en-AU" dirty="0" smtClean="0"/>
              <a:t>words, driven </a:t>
            </a:r>
            <a:r>
              <a:rPr lang="en-AU" dirty="0"/>
              <a:t>by the classical KPI of delivering projects within </a:t>
            </a:r>
            <a:r>
              <a:rPr lang="en-AU" dirty="0" smtClean="0"/>
              <a:t>budget. </a:t>
            </a:r>
            <a:r>
              <a:rPr lang="en-AU" dirty="0"/>
              <a:t>Which leads to underrunning, i.e. not being able to spend the money or utilise the resources as per the original budget, this can be looked at as a good thing in some – not all – organisations (finishing your project with less money is an ideal situation for many project managers, but is it</a:t>
            </a:r>
            <a:r>
              <a:rPr lang="en-AU" dirty="0" smtClean="0"/>
              <a:t>?</a:t>
            </a:r>
            <a:endParaRPr lang="en-AU" u="sng" dirty="0" smtClean="0"/>
          </a:p>
          <a:p>
            <a:r>
              <a:rPr lang="en-AU" u="sng" dirty="0" smtClean="0"/>
              <a:t>Underestimating</a:t>
            </a:r>
            <a:r>
              <a:rPr lang="en-AU" u="sng" dirty="0" smtClean="0"/>
              <a:t>: </a:t>
            </a:r>
            <a:r>
              <a:rPr lang="en-AU" dirty="0" smtClean="0"/>
              <a:t>Creates </a:t>
            </a:r>
            <a:r>
              <a:rPr lang="en-AU" dirty="0"/>
              <a:t>a culture of “use it or lose it”, which defiantly isn’t the fix. Again some – not all – organisations look at spending the money and resources as per budget is a good thing, but is it?</a:t>
            </a:r>
          </a:p>
          <a:p>
            <a:endParaRPr lang="en-AU" dirty="0"/>
          </a:p>
          <a:p>
            <a:pPr lvl="1"/>
            <a:endParaRPr lang="en-AU" dirty="0" smtClean="0"/>
          </a:p>
          <a:p>
            <a:endParaRPr lang="en-AU" dirty="0" smtClean="0"/>
          </a:p>
        </p:txBody>
      </p:sp>
    </p:spTree>
    <p:extLst>
      <p:ext uri="{BB962C8B-B14F-4D97-AF65-F5344CB8AC3E}">
        <p14:creationId xmlns:p14="http://schemas.microsoft.com/office/powerpoint/2010/main" val="353262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Traditional Solution </a:t>
            </a:r>
            <a:endParaRPr lang="en-AU" dirty="0"/>
          </a:p>
        </p:txBody>
      </p:sp>
      <p:sp>
        <p:nvSpPr>
          <p:cNvPr id="3" name="Content Placeholder 2"/>
          <p:cNvSpPr>
            <a:spLocks noGrp="1"/>
          </p:cNvSpPr>
          <p:nvPr>
            <p:ph idx="1"/>
          </p:nvPr>
        </p:nvSpPr>
        <p:spPr/>
        <p:txBody>
          <a:bodyPr/>
          <a:lstStyle/>
          <a:p>
            <a:r>
              <a:rPr lang="en-AU" dirty="0" smtClean="0"/>
              <a:t>It’s easy: Training</a:t>
            </a:r>
            <a:r>
              <a:rPr lang="en-AU" dirty="0"/>
              <a:t>, skilling people up in </a:t>
            </a:r>
            <a:r>
              <a:rPr lang="en-AU" u="sng" dirty="0"/>
              <a:t>Estimation</a:t>
            </a:r>
            <a:r>
              <a:rPr lang="en-AU" dirty="0"/>
              <a:t> and having the right </a:t>
            </a:r>
            <a:r>
              <a:rPr lang="en-AU" dirty="0" smtClean="0"/>
              <a:t>tools, to get proper estimation. But is it?</a:t>
            </a:r>
          </a:p>
          <a:p>
            <a:r>
              <a:rPr lang="en-AU" dirty="0" smtClean="0"/>
              <a:t>But the fact is even, organisations </a:t>
            </a:r>
            <a:r>
              <a:rPr lang="en-AU" dirty="0"/>
              <a:t>with high maturity </a:t>
            </a:r>
            <a:r>
              <a:rPr lang="en-AU" dirty="0" smtClean="0"/>
              <a:t>, </a:t>
            </a:r>
            <a:r>
              <a:rPr lang="en-AU" dirty="0"/>
              <a:t>are still finding that estimation in the “Initiation, Evaluating and even Planning” phases can be a bit or a </a:t>
            </a:r>
            <a:r>
              <a:rPr lang="en-AU" dirty="0" smtClean="0"/>
              <a:t>lot, </a:t>
            </a:r>
            <a:r>
              <a:rPr lang="en-AU" dirty="0"/>
              <a:t>of what’s eventually required to be spent (even with contingencies), and the accurate estimates </a:t>
            </a:r>
            <a:r>
              <a:rPr lang="en-AU" dirty="0" smtClean="0"/>
              <a:t>(‘100</a:t>
            </a:r>
            <a:r>
              <a:rPr lang="en-AU" dirty="0"/>
              <a:t>% accurate estimation) can only happen in the “Execution” </a:t>
            </a:r>
            <a:r>
              <a:rPr lang="en-AU" dirty="0" smtClean="0"/>
              <a:t>phase.</a:t>
            </a:r>
          </a:p>
          <a:p>
            <a:endParaRPr lang="en-AU" dirty="0"/>
          </a:p>
        </p:txBody>
      </p:sp>
    </p:spTree>
    <p:extLst>
      <p:ext uri="{BB962C8B-B14F-4D97-AF65-F5344CB8AC3E}">
        <p14:creationId xmlns:p14="http://schemas.microsoft.com/office/powerpoint/2010/main" val="2271145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Pragmatic Solution</a:t>
            </a:r>
            <a:endParaRPr lang="en-AU" dirty="0"/>
          </a:p>
        </p:txBody>
      </p:sp>
      <p:sp>
        <p:nvSpPr>
          <p:cNvPr id="3" name="Content Placeholder 2"/>
          <p:cNvSpPr>
            <a:spLocks noGrp="1"/>
          </p:cNvSpPr>
          <p:nvPr>
            <p:ph idx="1"/>
          </p:nvPr>
        </p:nvSpPr>
        <p:spPr>
          <a:xfrm>
            <a:off x="457200" y="1600200"/>
            <a:ext cx="8229600" cy="4709159"/>
          </a:xfrm>
        </p:spPr>
        <p:txBody>
          <a:bodyPr>
            <a:normAutofit fontScale="85000" lnSpcReduction="20000"/>
          </a:bodyPr>
          <a:lstStyle/>
          <a:p>
            <a:pPr marL="457200" lvl="0" indent="-457200">
              <a:buFont typeface="+mj-lt"/>
              <a:buAutoNum type="arabicPeriod"/>
            </a:pPr>
            <a:r>
              <a:rPr lang="en-AU" dirty="0"/>
              <a:t>Gain the project mangers’ or (BAs) trust to estimate accurately and realistically </a:t>
            </a:r>
            <a:r>
              <a:rPr lang="en-AU" dirty="0" smtClean="0"/>
              <a:t>(i.e. eliminate the </a:t>
            </a:r>
            <a:r>
              <a:rPr lang="en-AU" dirty="0"/>
              <a:t>phobia of going ‘over </a:t>
            </a:r>
            <a:r>
              <a:rPr lang="en-AU" dirty="0" smtClean="0"/>
              <a:t>budget)</a:t>
            </a:r>
          </a:p>
          <a:p>
            <a:pPr marL="457200" lvl="0" indent="-457200">
              <a:buFont typeface="+mj-lt"/>
              <a:buAutoNum type="arabicPeriod"/>
            </a:pPr>
            <a:r>
              <a:rPr lang="en-AU" dirty="0" smtClean="0"/>
              <a:t>Establish </a:t>
            </a:r>
            <a:r>
              <a:rPr lang="en-AU" dirty="0"/>
              <a:t>a sense of security for the project managers, by making sure that when those project managers need more money and resources to achieve their project objectives, the PMO will be there to make it happen (through a change request </a:t>
            </a:r>
            <a:r>
              <a:rPr lang="en-AU" dirty="0" smtClean="0"/>
              <a:t>process)</a:t>
            </a:r>
          </a:p>
          <a:p>
            <a:pPr marL="457200" lvl="0" indent="-457200">
              <a:buFont typeface="+mj-lt"/>
              <a:buAutoNum type="arabicPeriod"/>
            </a:pPr>
            <a:r>
              <a:rPr lang="en-AU" sz="2500" dirty="0" smtClean="0"/>
              <a:t>Implement </a:t>
            </a:r>
            <a:r>
              <a:rPr lang="en-AU" sz="2500" dirty="0"/>
              <a:t>an going trade off process </a:t>
            </a:r>
            <a:r>
              <a:rPr lang="en-AU" sz="2500" dirty="0" smtClean="0"/>
              <a:t>(REQUEST </a:t>
            </a:r>
            <a:r>
              <a:rPr lang="en-AU" sz="2500" dirty="0"/>
              <a:t>/ RELASE) in projects within a certain </a:t>
            </a:r>
            <a:r>
              <a:rPr lang="en-AU" sz="2500" dirty="0" smtClean="0"/>
              <a:t>portfolio.</a:t>
            </a:r>
          </a:p>
          <a:p>
            <a:pPr marL="400050" lvl="1" indent="0">
              <a:buNone/>
            </a:pPr>
            <a:endParaRPr lang="en-AU" sz="2100" dirty="0" smtClean="0"/>
          </a:p>
          <a:p>
            <a:pPr marL="400050" lvl="1" indent="0">
              <a:buNone/>
            </a:pPr>
            <a:r>
              <a:rPr lang="en-AU" sz="2100" dirty="0" smtClean="0"/>
              <a:t>A project (in flight or closed) that has a “Revised Budget” that is less than its “Original Budget” will RELEASE money and resources to the portfolio and a project (in flight only) that has a “Revised Budget” more than “Original Budget” will REQUEST money and resources. </a:t>
            </a:r>
          </a:p>
          <a:p>
            <a:pPr marL="400050" lvl="1" indent="0">
              <a:buNone/>
            </a:pPr>
            <a:endParaRPr lang="en-AU" sz="2100" dirty="0" smtClean="0"/>
          </a:p>
          <a:p>
            <a:pPr marL="400050" lvl="1" indent="0">
              <a:buNone/>
            </a:pPr>
            <a:r>
              <a:rPr lang="en-AU" sz="2100" dirty="0" smtClean="0"/>
              <a:t>The </a:t>
            </a:r>
            <a:r>
              <a:rPr lang="en-AU" sz="2100" dirty="0"/>
              <a:t>PMO’s role is not only to facilitate and govern this (RELEASE / REQUEST) process, but he is accountable for keeping the bottom line of the portfolio budget balanced (i.e. no surplus or deficit) in the portfolio budget. See example below:</a:t>
            </a:r>
          </a:p>
          <a:p>
            <a:endParaRPr lang="en-AU" dirty="0"/>
          </a:p>
        </p:txBody>
      </p:sp>
    </p:spTree>
    <p:extLst>
      <p:ext uri="{BB962C8B-B14F-4D97-AF65-F5344CB8AC3E}">
        <p14:creationId xmlns:p14="http://schemas.microsoft.com/office/powerpoint/2010/main" val="3102439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Balancing the Portfolio – Example</a:t>
            </a:r>
            <a:endParaRPr lang="en-AU" dirty="0"/>
          </a:p>
        </p:txBody>
      </p:sp>
      <p:pic>
        <p:nvPicPr>
          <p:cNvPr id="4" name="Content Placeholder 3" descr="PMO's project portfolio management">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460" y="1268731"/>
            <a:ext cx="8435340" cy="4702578"/>
          </a:xfrm>
          <a:prstGeom prst="rect">
            <a:avLst/>
          </a:prstGeom>
          <a:noFill/>
          <a:ln>
            <a:noFill/>
          </a:ln>
        </p:spPr>
      </p:pic>
    </p:spTree>
    <p:extLst>
      <p:ext uri="{BB962C8B-B14F-4D97-AF65-F5344CB8AC3E}">
        <p14:creationId xmlns:p14="http://schemas.microsoft.com/office/powerpoint/2010/main" val="3742873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ject Template 2012 - White Background">
  <a:themeElements>
    <a:clrScheme name="Custom 19">
      <a:dk1>
        <a:srgbClr val="505050"/>
      </a:dk1>
      <a:lt1>
        <a:srgbClr val="FFFFFF"/>
      </a:lt1>
      <a:dk2>
        <a:srgbClr val="009E49"/>
      </a:dk2>
      <a:lt2>
        <a:srgbClr val="797A7D"/>
      </a:lt2>
      <a:accent1>
        <a:srgbClr val="009E49"/>
      </a:accent1>
      <a:accent2>
        <a:srgbClr val="007233"/>
      </a:accent2>
      <a:accent3>
        <a:srgbClr val="55D455"/>
      </a:accent3>
      <a:accent4>
        <a:srgbClr val="4668C5"/>
      </a:accent4>
      <a:accent5>
        <a:srgbClr val="FFB900"/>
      </a:accent5>
      <a:accent6>
        <a:srgbClr val="B4009E"/>
      </a:accent6>
      <a:hlink>
        <a:srgbClr val="0072C6"/>
      </a:hlink>
      <a:folHlink>
        <a:srgbClr val="6DC2E9"/>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3.xml><?xml version="1.0" encoding="utf-8"?>
<a:theme xmlns:a="http://schemas.openxmlformats.org/drawingml/2006/main" name="1_Project Template 2012 - White Background">
  <a:themeElements>
    <a:clrScheme name="Custom 19">
      <a:dk1>
        <a:srgbClr val="505050"/>
      </a:dk1>
      <a:lt1>
        <a:srgbClr val="FFFFFF"/>
      </a:lt1>
      <a:dk2>
        <a:srgbClr val="009E49"/>
      </a:dk2>
      <a:lt2>
        <a:srgbClr val="797A7D"/>
      </a:lt2>
      <a:accent1>
        <a:srgbClr val="009E49"/>
      </a:accent1>
      <a:accent2>
        <a:srgbClr val="007233"/>
      </a:accent2>
      <a:accent3>
        <a:srgbClr val="55D455"/>
      </a:accent3>
      <a:accent4>
        <a:srgbClr val="4668C5"/>
      </a:accent4>
      <a:accent5>
        <a:srgbClr val="FFB900"/>
      </a:accent5>
      <a:accent6>
        <a:srgbClr val="B4009E"/>
      </a:accent6>
      <a:hlink>
        <a:srgbClr val="0072C6"/>
      </a:hlink>
      <a:folHlink>
        <a:srgbClr val="6DC2E9"/>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4.xml><?xml version="1.0" encoding="utf-8"?>
<a:theme xmlns:a="http://schemas.openxmlformats.org/drawingml/2006/main" name="2_Project Template 2012 - White Background">
  <a:themeElements>
    <a:clrScheme name="Custom 19">
      <a:dk1>
        <a:srgbClr val="505050"/>
      </a:dk1>
      <a:lt1>
        <a:srgbClr val="FFFFFF"/>
      </a:lt1>
      <a:dk2>
        <a:srgbClr val="009E49"/>
      </a:dk2>
      <a:lt2>
        <a:srgbClr val="797A7D"/>
      </a:lt2>
      <a:accent1>
        <a:srgbClr val="009E49"/>
      </a:accent1>
      <a:accent2>
        <a:srgbClr val="007233"/>
      </a:accent2>
      <a:accent3>
        <a:srgbClr val="55D455"/>
      </a:accent3>
      <a:accent4>
        <a:srgbClr val="4668C5"/>
      </a:accent4>
      <a:accent5>
        <a:srgbClr val="FFB900"/>
      </a:accent5>
      <a:accent6>
        <a:srgbClr val="B4009E"/>
      </a:accent6>
      <a:hlink>
        <a:srgbClr val="0072C6"/>
      </a:hlink>
      <a:folHlink>
        <a:srgbClr val="6DC2E9"/>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5.xml><?xml version="1.0" encoding="utf-8"?>
<a:theme xmlns:a="http://schemas.openxmlformats.org/drawingml/2006/main" name="3_Project Template 2012 - White Background">
  <a:themeElements>
    <a:clrScheme name="Custom 19">
      <a:dk1>
        <a:srgbClr val="505050"/>
      </a:dk1>
      <a:lt1>
        <a:srgbClr val="FFFFFF"/>
      </a:lt1>
      <a:dk2>
        <a:srgbClr val="009E49"/>
      </a:dk2>
      <a:lt2>
        <a:srgbClr val="797A7D"/>
      </a:lt2>
      <a:accent1>
        <a:srgbClr val="009E49"/>
      </a:accent1>
      <a:accent2>
        <a:srgbClr val="007233"/>
      </a:accent2>
      <a:accent3>
        <a:srgbClr val="55D455"/>
      </a:accent3>
      <a:accent4>
        <a:srgbClr val="4668C5"/>
      </a:accent4>
      <a:accent5>
        <a:srgbClr val="FFB900"/>
      </a:accent5>
      <a:accent6>
        <a:srgbClr val="B4009E"/>
      </a:accent6>
      <a:hlink>
        <a:srgbClr val="0072C6"/>
      </a:hlink>
      <a:folHlink>
        <a:srgbClr val="6DC2E9"/>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MOD Project Template.pptx" id="{5F8A6B68-C1FF-4A16-B898-A51D66F715A9}" vid="{276FBFC7-E55A-448B-B57F-EB7921DAC2F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8CB15885-170E-4E40-BDCB-E884BEC5B8AB">Marketing - EPMrs</Document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8D013447929449BCEE2EA9D2CD48F4" ma:contentTypeVersion="" ma:contentTypeDescription="Create a new document." ma:contentTypeScope="" ma:versionID="e6f8fa135108fb7563564e0a591621c8">
  <xsd:schema xmlns:xsd="http://www.w3.org/2001/XMLSchema" xmlns:xs="http://www.w3.org/2001/XMLSchema" xmlns:p="http://schemas.microsoft.com/office/2006/metadata/properties" xmlns:ns2="8CB15885-170E-4E40-BDCB-E884BEC5B8AB" targetNamespace="http://schemas.microsoft.com/office/2006/metadata/properties" ma:root="true" ma:fieldsID="3d7cfa80b93cd07d5b6cdd881ae8761c" ns2:_="">
    <xsd:import namespace="8CB15885-170E-4E40-BDCB-E884BEC5B8AB"/>
    <xsd:element name="properties">
      <xsd:complexType>
        <xsd:sequence>
          <xsd:element name="documentManagement">
            <xsd:complexType>
              <xsd:all>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B15885-170E-4E40-BDCB-E884BEC5B8AB" elementFormDefault="qualified">
    <xsd:import namespace="http://schemas.microsoft.com/office/2006/documentManagement/types"/>
    <xsd:import namespace="http://schemas.microsoft.com/office/infopath/2007/PartnerControls"/>
    <xsd:element name="Document_x0020_Type" ma:index="8" nillable="true" ma:displayName="Document Type" ma:default="Marketing - EPMrs" ma:format="Dropdown" ma:internalName="Document_x0020_Type">
      <xsd:simpleType>
        <xsd:union memberTypes="dms:Text">
          <xsd:simpleType>
            <xsd:restriction base="dms:Choice">
              <xsd:enumeration value="Archive"/>
              <xsd:enumeration value="Sales Templates"/>
              <xsd:enumeration value="Product Info"/>
              <xsd:enumeration value="Marketing - EPMrs"/>
              <xsd:enumeration value="Video Presentations - EPMrs"/>
              <xsd:enumeration value="Events - EPMr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0A9996-7886-4EE7-AA78-DC0ED784B5FF}">
  <ds:schemaRefs>
    <ds:schemaRef ds:uri="http://schemas.microsoft.com/sharepoint/v3/contenttype/forms"/>
  </ds:schemaRefs>
</ds:datastoreItem>
</file>

<file path=customXml/itemProps2.xml><?xml version="1.0" encoding="utf-8"?>
<ds:datastoreItem xmlns:ds="http://schemas.openxmlformats.org/officeDocument/2006/customXml" ds:itemID="{A9F2EA55-582E-4CD7-B069-BA0C810DBB51}">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dcmitype/"/>
    <ds:schemaRef ds:uri="http://purl.org/dc/terms/"/>
    <ds:schemaRef ds:uri="8CB15885-170E-4E40-BDCB-E884BEC5B8AB"/>
    <ds:schemaRef ds:uri="http://www.w3.org/XML/1998/namespace"/>
  </ds:schemaRefs>
</ds:datastoreItem>
</file>

<file path=customXml/itemProps3.xml><?xml version="1.0" encoding="utf-8"?>
<ds:datastoreItem xmlns:ds="http://schemas.openxmlformats.org/officeDocument/2006/customXml" ds:itemID="{61FE7D2C-B533-4395-9926-AF0225ABD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B15885-170E-4E40-BDCB-E884BEC5B8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Paper</Template>
  <TotalTime>5035</TotalTime>
  <Words>827</Words>
  <Application>Microsoft Office PowerPoint</Application>
  <PresentationFormat>On-screen Show (4:3)</PresentationFormat>
  <Paragraphs>90</Paragraphs>
  <Slides>19</Slides>
  <Notes>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19</vt:i4>
      </vt:variant>
    </vt:vector>
  </HeadingPairs>
  <TitlesOfParts>
    <vt:vector size="34" baseType="lpstr">
      <vt:lpstr>MS PGothic</vt:lpstr>
      <vt:lpstr>Arial</vt:lpstr>
      <vt:lpstr>Calibri</vt:lpstr>
      <vt:lpstr>Consolas</vt:lpstr>
      <vt:lpstr>Helvetica</vt:lpstr>
      <vt:lpstr>Segoe Pro</vt:lpstr>
      <vt:lpstr>Segoe Semibold</vt:lpstr>
      <vt:lpstr>Segoe UI</vt:lpstr>
      <vt:lpstr>Segoe UI Light</vt:lpstr>
      <vt:lpstr>Wingdings</vt:lpstr>
      <vt:lpstr>Office Theme</vt:lpstr>
      <vt:lpstr>Project Template 2012 - White Background</vt:lpstr>
      <vt:lpstr>1_Project Template 2012 - White Background</vt:lpstr>
      <vt:lpstr>2_Project Template 2012 - White Background</vt:lpstr>
      <vt:lpstr>3_Project Template 2012 - White Background</vt:lpstr>
      <vt:lpstr>PowerPoint Presentation</vt:lpstr>
      <vt:lpstr>Why have a PMO?</vt:lpstr>
      <vt:lpstr>Types of PMOs</vt:lpstr>
      <vt:lpstr>What is the expectation?</vt:lpstr>
      <vt:lpstr>What is the challenge? </vt:lpstr>
      <vt:lpstr>The Problem</vt:lpstr>
      <vt:lpstr>The Traditional Solution </vt:lpstr>
      <vt:lpstr>The Pragmatic Solution</vt:lpstr>
      <vt:lpstr>Balancing the Portfolio – Example</vt:lpstr>
      <vt:lpstr>Performance Monitoring</vt:lpstr>
      <vt:lpstr>Monitoring Performance - Examples</vt:lpstr>
      <vt:lpstr>What if the portfolio has only deficits and no surpluses?</vt:lpstr>
      <vt:lpstr>What if the balance is in surplus?</vt:lpstr>
      <vt:lpstr>Microsoft PPM Functions / Microsoft Project Online</vt:lpstr>
      <vt:lpstr>Demo</vt:lpstr>
      <vt:lpstr>Project Online Trail - Project &amp; Portfolio Management Proof-of-Concept</vt:lpstr>
      <vt:lpstr>Project Online FAQ</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EPM Partners Slide Deck Template</dc:title>
  <dc:creator>Saids</dc:creator>
  <cp:lastModifiedBy>Laith Adel</cp:lastModifiedBy>
  <cp:revision>109</cp:revision>
  <dcterms:created xsi:type="dcterms:W3CDTF">2013-03-10T06:45:32Z</dcterms:created>
  <dcterms:modified xsi:type="dcterms:W3CDTF">2015-08-17T07:00:42Z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0x010100058D013447929449BCEE2EA9D2CD48F4</vt:lpwstr>
  </property>
</Properties>
</file>